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5F173E-3371-43C1-9871-E2E47C20ABA2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ECF858-6A8A-4807-9D6C-B72BD13AAE27}">
      <dgm:prSet/>
      <dgm:spPr/>
      <dgm:t>
        <a:bodyPr/>
        <a:lstStyle/>
        <a:p>
          <a:r>
            <a:rPr lang="en-US" dirty="0"/>
            <a:t>Current algorithms struggle with small and occluded objects.</a:t>
          </a:r>
        </a:p>
      </dgm:t>
    </dgm:pt>
    <dgm:pt modelId="{026FBEEB-C0DB-41F9-B307-4D3AAC40E319}" type="parTrans" cxnId="{1122B3C1-BB7C-46AC-A3A8-F1912BB4F9E7}">
      <dgm:prSet/>
      <dgm:spPr/>
      <dgm:t>
        <a:bodyPr/>
        <a:lstStyle/>
        <a:p>
          <a:endParaRPr lang="en-US"/>
        </a:p>
      </dgm:t>
    </dgm:pt>
    <dgm:pt modelId="{073424A2-8158-49B9-ADEF-7501918681A7}" type="sibTrans" cxnId="{1122B3C1-BB7C-46AC-A3A8-F1912BB4F9E7}">
      <dgm:prSet/>
      <dgm:spPr/>
      <dgm:t>
        <a:bodyPr/>
        <a:lstStyle/>
        <a:p>
          <a:endParaRPr lang="en-US"/>
        </a:p>
      </dgm:t>
    </dgm:pt>
    <dgm:pt modelId="{A3F509A9-2F05-4214-9048-8BC2A5E3C75D}">
      <dgm:prSet/>
      <dgm:spPr/>
      <dgm:t>
        <a:bodyPr/>
        <a:lstStyle/>
        <a:p>
          <a:r>
            <a:rPr lang="en-US" dirty="0"/>
            <a:t>Motivation for HFPN to improve accuracy.</a:t>
          </a:r>
        </a:p>
      </dgm:t>
    </dgm:pt>
    <dgm:pt modelId="{96AF08BB-F010-4F7D-972F-134BEAFA1685}" type="parTrans" cxnId="{765EBFBA-790A-4F63-92CD-A0C6F957A80A}">
      <dgm:prSet/>
      <dgm:spPr/>
      <dgm:t>
        <a:bodyPr/>
        <a:lstStyle/>
        <a:p>
          <a:endParaRPr lang="en-US"/>
        </a:p>
      </dgm:t>
    </dgm:pt>
    <dgm:pt modelId="{33888045-61FD-4509-A53E-C53476932ECA}" type="sibTrans" cxnId="{765EBFBA-790A-4F63-92CD-A0C6F957A80A}">
      <dgm:prSet/>
      <dgm:spPr/>
      <dgm:t>
        <a:bodyPr/>
        <a:lstStyle/>
        <a:p>
          <a:endParaRPr lang="en-US"/>
        </a:p>
      </dgm:t>
    </dgm:pt>
    <dgm:pt modelId="{53BA0EA9-6FE5-46CB-A8DF-EE13FCC54283}" type="pres">
      <dgm:prSet presAssocID="{465F173E-3371-43C1-9871-E2E47C20ABA2}" presName="diagram" presStyleCnt="0">
        <dgm:presLayoutVars>
          <dgm:dir/>
          <dgm:resizeHandles val="exact"/>
        </dgm:presLayoutVars>
      </dgm:prSet>
      <dgm:spPr/>
    </dgm:pt>
    <dgm:pt modelId="{2FB7008F-E12E-4F6B-9E49-1E6C3F39BFFC}" type="pres">
      <dgm:prSet presAssocID="{1CECF858-6A8A-4807-9D6C-B72BD13AAE27}" presName="node" presStyleLbl="node1" presStyleIdx="0" presStyleCnt="2">
        <dgm:presLayoutVars>
          <dgm:bulletEnabled val="1"/>
        </dgm:presLayoutVars>
      </dgm:prSet>
      <dgm:spPr/>
    </dgm:pt>
    <dgm:pt modelId="{B4B9C8E9-1A6C-4E23-96A3-34869ABD3B44}" type="pres">
      <dgm:prSet presAssocID="{073424A2-8158-49B9-ADEF-7501918681A7}" presName="sibTrans" presStyleCnt="0"/>
      <dgm:spPr/>
    </dgm:pt>
    <dgm:pt modelId="{ADBAD8A2-DFF6-48DD-8752-4F9365FA9821}" type="pres">
      <dgm:prSet presAssocID="{A3F509A9-2F05-4214-9048-8BC2A5E3C75D}" presName="node" presStyleLbl="node1" presStyleIdx="1" presStyleCnt="2">
        <dgm:presLayoutVars>
          <dgm:bulletEnabled val="1"/>
        </dgm:presLayoutVars>
      </dgm:prSet>
      <dgm:spPr/>
    </dgm:pt>
  </dgm:ptLst>
  <dgm:cxnLst>
    <dgm:cxn modelId="{58EDA800-1E1A-4CB5-A0AB-B35F1BC58CA5}" type="presOf" srcId="{A3F509A9-2F05-4214-9048-8BC2A5E3C75D}" destId="{ADBAD8A2-DFF6-48DD-8752-4F9365FA9821}" srcOrd="0" destOrd="0" presId="urn:microsoft.com/office/officeart/2005/8/layout/default"/>
    <dgm:cxn modelId="{D249E51E-71B3-4B6D-986A-406EA31D6C04}" type="presOf" srcId="{1CECF858-6A8A-4807-9D6C-B72BD13AAE27}" destId="{2FB7008F-E12E-4F6B-9E49-1E6C3F39BFFC}" srcOrd="0" destOrd="0" presId="urn:microsoft.com/office/officeart/2005/8/layout/default"/>
    <dgm:cxn modelId="{765EBFBA-790A-4F63-92CD-A0C6F957A80A}" srcId="{465F173E-3371-43C1-9871-E2E47C20ABA2}" destId="{A3F509A9-2F05-4214-9048-8BC2A5E3C75D}" srcOrd="1" destOrd="0" parTransId="{96AF08BB-F010-4F7D-972F-134BEAFA1685}" sibTransId="{33888045-61FD-4509-A53E-C53476932ECA}"/>
    <dgm:cxn modelId="{1122B3C1-BB7C-46AC-A3A8-F1912BB4F9E7}" srcId="{465F173E-3371-43C1-9871-E2E47C20ABA2}" destId="{1CECF858-6A8A-4807-9D6C-B72BD13AAE27}" srcOrd="0" destOrd="0" parTransId="{026FBEEB-C0DB-41F9-B307-4D3AAC40E319}" sibTransId="{073424A2-8158-49B9-ADEF-7501918681A7}"/>
    <dgm:cxn modelId="{1FF632D2-8899-4C3B-A0F4-BC6F9AAB582E}" type="presOf" srcId="{465F173E-3371-43C1-9871-E2E47C20ABA2}" destId="{53BA0EA9-6FE5-46CB-A8DF-EE13FCC54283}" srcOrd="0" destOrd="0" presId="urn:microsoft.com/office/officeart/2005/8/layout/default"/>
    <dgm:cxn modelId="{F7BF922A-E3F9-464A-80C9-955A5C345C73}" type="presParOf" srcId="{53BA0EA9-6FE5-46CB-A8DF-EE13FCC54283}" destId="{2FB7008F-E12E-4F6B-9E49-1E6C3F39BFFC}" srcOrd="0" destOrd="0" presId="urn:microsoft.com/office/officeart/2005/8/layout/default"/>
    <dgm:cxn modelId="{DE8B2B4F-FC36-424F-BB00-66FE4E4842C2}" type="presParOf" srcId="{53BA0EA9-6FE5-46CB-A8DF-EE13FCC54283}" destId="{B4B9C8E9-1A6C-4E23-96A3-34869ABD3B44}" srcOrd="1" destOrd="0" presId="urn:microsoft.com/office/officeart/2005/8/layout/default"/>
    <dgm:cxn modelId="{05B0A324-62D1-4586-956A-172ED6BC9204}" type="presParOf" srcId="{53BA0EA9-6FE5-46CB-A8DF-EE13FCC54283}" destId="{ADBAD8A2-DFF6-48DD-8752-4F9365FA982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FEC736D-4DD7-4227-A091-0802CE69481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82EFCDD-3FF7-469B-91CF-B85CC29948D5}">
      <dgm:prSet/>
      <dgm:spPr/>
      <dgm:t>
        <a:bodyPr/>
        <a:lstStyle/>
        <a:p>
          <a:pPr>
            <a:defRPr cap="all"/>
          </a:pPr>
          <a:r>
            <a:rPr lang="en-US" dirty="0"/>
            <a:t>HFPN benefits for small/occluded object detection.</a:t>
          </a:r>
        </a:p>
      </dgm:t>
    </dgm:pt>
    <dgm:pt modelId="{F8644FF4-4020-4DE4-9B44-37001916CE95}" type="parTrans" cxnId="{73C00BF2-D3AD-4C66-AB7F-A8D52604547B}">
      <dgm:prSet/>
      <dgm:spPr/>
      <dgm:t>
        <a:bodyPr/>
        <a:lstStyle/>
        <a:p>
          <a:endParaRPr lang="en-US"/>
        </a:p>
      </dgm:t>
    </dgm:pt>
    <dgm:pt modelId="{C43FE746-75EB-4D5B-B50A-0F613E6D858F}" type="sibTrans" cxnId="{73C00BF2-D3AD-4C66-AB7F-A8D52604547B}">
      <dgm:prSet/>
      <dgm:spPr/>
      <dgm:t>
        <a:bodyPr/>
        <a:lstStyle/>
        <a:p>
          <a:endParaRPr lang="en-US"/>
        </a:p>
      </dgm:t>
    </dgm:pt>
    <dgm:pt modelId="{D4A9BA42-8F69-4572-8460-FFD1B157599E}">
      <dgm:prSet/>
      <dgm:spPr/>
      <dgm:t>
        <a:bodyPr/>
        <a:lstStyle/>
        <a:p>
          <a:pPr>
            <a:defRPr cap="all"/>
          </a:pPr>
          <a:r>
            <a:rPr lang="en-US" dirty="0"/>
            <a:t>Potential for optimization to reduce computational cost.</a:t>
          </a:r>
        </a:p>
      </dgm:t>
    </dgm:pt>
    <dgm:pt modelId="{25B046B2-66D4-4717-9972-23E6B344294C}" type="parTrans" cxnId="{B2DBBEC2-FD43-465E-B34D-F252F808F069}">
      <dgm:prSet/>
      <dgm:spPr/>
      <dgm:t>
        <a:bodyPr/>
        <a:lstStyle/>
        <a:p>
          <a:endParaRPr lang="en-US"/>
        </a:p>
      </dgm:t>
    </dgm:pt>
    <dgm:pt modelId="{3677F662-B93D-4E31-A60B-9D73388AAB4A}" type="sibTrans" cxnId="{B2DBBEC2-FD43-465E-B34D-F252F808F069}">
      <dgm:prSet/>
      <dgm:spPr/>
      <dgm:t>
        <a:bodyPr/>
        <a:lstStyle/>
        <a:p>
          <a:endParaRPr lang="en-US"/>
        </a:p>
      </dgm:t>
    </dgm:pt>
    <dgm:pt modelId="{983A247B-203B-41ED-955B-26C0688ADF80}" type="pres">
      <dgm:prSet presAssocID="{BFEC736D-4DD7-4227-A091-0802CE69481D}" presName="root" presStyleCnt="0">
        <dgm:presLayoutVars>
          <dgm:dir/>
          <dgm:resizeHandles val="exact"/>
        </dgm:presLayoutVars>
      </dgm:prSet>
      <dgm:spPr/>
    </dgm:pt>
    <dgm:pt modelId="{50C34A2E-7B48-4FA2-AEDA-C5FBD93EEEB6}" type="pres">
      <dgm:prSet presAssocID="{D82EFCDD-3FF7-469B-91CF-B85CC29948D5}" presName="compNode" presStyleCnt="0"/>
      <dgm:spPr/>
    </dgm:pt>
    <dgm:pt modelId="{C12A38F5-E123-4D39-BF8C-EE3142BB75B6}" type="pres">
      <dgm:prSet presAssocID="{D82EFCDD-3FF7-469B-91CF-B85CC29948D5}" presName="iconBgRect" presStyleLbl="bgShp" presStyleIdx="0" presStyleCnt="2"/>
      <dgm:spPr/>
    </dgm:pt>
    <dgm:pt modelId="{C5A6DA3C-BCD8-4354-8E73-15F668B5678E}" type="pres">
      <dgm:prSet presAssocID="{D82EFCDD-3FF7-469B-91CF-B85CC29948D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C2FBB3F7-5842-4DE4-9C80-1B9EABAFDAB4}" type="pres">
      <dgm:prSet presAssocID="{D82EFCDD-3FF7-469B-91CF-B85CC29948D5}" presName="spaceRect" presStyleCnt="0"/>
      <dgm:spPr/>
    </dgm:pt>
    <dgm:pt modelId="{4AE18DFD-E3DE-4F4D-8EB6-750C01AC42B6}" type="pres">
      <dgm:prSet presAssocID="{D82EFCDD-3FF7-469B-91CF-B85CC29948D5}" presName="textRect" presStyleLbl="revTx" presStyleIdx="0" presStyleCnt="2">
        <dgm:presLayoutVars>
          <dgm:chMax val="1"/>
          <dgm:chPref val="1"/>
        </dgm:presLayoutVars>
      </dgm:prSet>
      <dgm:spPr/>
    </dgm:pt>
    <dgm:pt modelId="{948B2C83-4B08-46E5-AA16-C4780F20EA8E}" type="pres">
      <dgm:prSet presAssocID="{C43FE746-75EB-4D5B-B50A-0F613E6D858F}" presName="sibTrans" presStyleCnt="0"/>
      <dgm:spPr/>
    </dgm:pt>
    <dgm:pt modelId="{5A6BAE86-941D-47A4-B313-6F9144968535}" type="pres">
      <dgm:prSet presAssocID="{D4A9BA42-8F69-4572-8460-FFD1B157599E}" presName="compNode" presStyleCnt="0"/>
      <dgm:spPr/>
    </dgm:pt>
    <dgm:pt modelId="{A46CFA17-3BBD-4F3D-B8B1-E9734CE7A11A}" type="pres">
      <dgm:prSet presAssocID="{D4A9BA42-8F69-4572-8460-FFD1B157599E}" presName="iconBgRect" presStyleLbl="bgShp" presStyleIdx="1" presStyleCnt="2"/>
      <dgm:spPr/>
    </dgm:pt>
    <dgm:pt modelId="{05640813-DC8D-4A9A-AE77-51029028A1CC}" type="pres">
      <dgm:prSet presAssocID="{D4A9BA42-8F69-4572-8460-FFD1B157599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842E0338-E669-4981-B832-900FE43BD76E}" type="pres">
      <dgm:prSet presAssocID="{D4A9BA42-8F69-4572-8460-FFD1B157599E}" presName="spaceRect" presStyleCnt="0"/>
      <dgm:spPr/>
    </dgm:pt>
    <dgm:pt modelId="{1C7ADE49-AADD-4946-80EA-045C61A0F98B}" type="pres">
      <dgm:prSet presAssocID="{D4A9BA42-8F69-4572-8460-FFD1B157599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6834E1F-E665-41D7-866D-4A0A190DB4A1}" type="presOf" srcId="{D4A9BA42-8F69-4572-8460-FFD1B157599E}" destId="{1C7ADE49-AADD-4946-80EA-045C61A0F98B}" srcOrd="0" destOrd="0" presId="urn:microsoft.com/office/officeart/2018/5/layout/IconCircleLabelList"/>
    <dgm:cxn modelId="{99DD643C-C0B8-41DD-B703-89066C8E250B}" type="presOf" srcId="{BFEC736D-4DD7-4227-A091-0802CE69481D}" destId="{983A247B-203B-41ED-955B-26C0688ADF80}" srcOrd="0" destOrd="0" presId="urn:microsoft.com/office/officeart/2018/5/layout/IconCircleLabelList"/>
    <dgm:cxn modelId="{DE2EB0B5-C6C4-4E35-BC52-9AE92F076101}" type="presOf" srcId="{D82EFCDD-3FF7-469B-91CF-B85CC29948D5}" destId="{4AE18DFD-E3DE-4F4D-8EB6-750C01AC42B6}" srcOrd="0" destOrd="0" presId="urn:microsoft.com/office/officeart/2018/5/layout/IconCircleLabelList"/>
    <dgm:cxn modelId="{B2DBBEC2-FD43-465E-B34D-F252F808F069}" srcId="{BFEC736D-4DD7-4227-A091-0802CE69481D}" destId="{D4A9BA42-8F69-4572-8460-FFD1B157599E}" srcOrd="1" destOrd="0" parTransId="{25B046B2-66D4-4717-9972-23E6B344294C}" sibTransId="{3677F662-B93D-4E31-A60B-9D73388AAB4A}"/>
    <dgm:cxn modelId="{73C00BF2-D3AD-4C66-AB7F-A8D52604547B}" srcId="{BFEC736D-4DD7-4227-A091-0802CE69481D}" destId="{D82EFCDD-3FF7-469B-91CF-B85CC29948D5}" srcOrd="0" destOrd="0" parTransId="{F8644FF4-4020-4DE4-9B44-37001916CE95}" sibTransId="{C43FE746-75EB-4D5B-B50A-0F613E6D858F}"/>
    <dgm:cxn modelId="{58C08D2F-3ABE-4032-87CD-BFAE007D10A7}" type="presParOf" srcId="{983A247B-203B-41ED-955B-26C0688ADF80}" destId="{50C34A2E-7B48-4FA2-AEDA-C5FBD93EEEB6}" srcOrd="0" destOrd="0" presId="urn:microsoft.com/office/officeart/2018/5/layout/IconCircleLabelList"/>
    <dgm:cxn modelId="{33C15E05-543C-4E00-8294-3F2CA4BF7999}" type="presParOf" srcId="{50C34A2E-7B48-4FA2-AEDA-C5FBD93EEEB6}" destId="{C12A38F5-E123-4D39-BF8C-EE3142BB75B6}" srcOrd="0" destOrd="0" presId="urn:microsoft.com/office/officeart/2018/5/layout/IconCircleLabelList"/>
    <dgm:cxn modelId="{65625869-14D5-4FA5-AB77-F2EB52B07E25}" type="presParOf" srcId="{50C34A2E-7B48-4FA2-AEDA-C5FBD93EEEB6}" destId="{C5A6DA3C-BCD8-4354-8E73-15F668B5678E}" srcOrd="1" destOrd="0" presId="urn:microsoft.com/office/officeart/2018/5/layout/IconCircleLabelList"/>
    <dgm:cxn modelId="{2C2F7735-0D88-495C-A0EC-7A217AAF5058}" type="presParOf" srcId="{50C34A2E-7B48-4FA2-AEDA-C5FBD93EEEB6}" destId="{C2FBB3F7-5842-4DE4-9C80-1B9EABAFDAB4}" srcOrd="2" destOrd="0" presId="urn:microsoft.com/office/officeart/2018/5/layout/IconCircleLabelList"/>
    <dgm:cxn modelId="{C4686274-3BA8-4B51-9413-93085285EDEC}" type="presParOf" srcId="{50C34A2E-7B48-4FA2-AEDA-C5FBD93EEEB6}" destId="{4AE18DFD-E3DE-4F4D-8EB6-750C01AC42B6}" srcOrd="3" destOrd="0" presId="urn:microsoft.com/office/officeart/2018/5/layout/IconCircleLabelList"/>
    <dgm:cxn modelId="{E10A1C89-27E2-42E8-8397-F2388B146636}" type="presParOf" srcId="{983A247B-203B-41ED-955B-26C0688ADF80}" destId="{948B2C83-4B08-46E5-AA16-C4780F20EA8E}" srcOrd="1" destOrd="0" presId="urn:microsoft.com/office/officeart/2018/5/layout/IconCircleLabelList"/>
    <dgm:cxn modelId="{3950E5F9-0844-45AF-B1D9-5627E97441D9}" type="presParOf" srcId="{983A247B-203B-41ED-955B-26C0688ADF80}" destId="{5A6BAE86-941D-47A4-B313-6F9144968535}" srcOrd="2" destOrd="0" presId="urn:microsoft.com/office/officeart/2018/5/layout/IconCircleLabelList"/>
    <dgm:cxn modelId="{F8AE12DE-212C-4E6E-A5B2-032277B47F34}" type="presParOf" srcId="{5A6BAE86-941D-47A4-B313-6F9144968535}" destId="{A46CFA17-3BBD-4F3D-B8B1-E9734CE7A11A}" srcOrd="0" destOrd="0" presId="urn:microsoft.com/office/officeart/2018/5/layout/IconCircleLabelList"/>
    <dgm:cxn modelId="{2AC2B45A-7B4A-408A-9CCE-4A34F9BD1D98}" type="presParOf" srcId="{5A6BAE86-941D-47A4-B313-6F9144968535}" destId="{05640813-DC8D-4A9A-AE77-51029028A1CC}" srcOrd="1" destOrd="0" presId="urn:microsoft.com/office/officeart/2018/5/layout/IconCircleLabelList"/>
    <dgm:cxn modelId="{6E779E1E-FA0F-4DA9-8298-33B42C554AD6}" type="presParOf" srcId="{5A6BAE86-941D-47A4-B313-6F9144968535}" destId="{842E0338-E669-4981-B832-900FE43BD76E}" srcOrd="2" destOrd="0" presId="urn:microsoft.com/office/officeart/2018/5/layout/IconCircleLabelList"/>
    <dgm:cxn modelId="{DF540A8E-18B1-433D-AA1B-B925A36C0BF3}" type="presParOf" srcId="{5A6BAE86-941D-47A4-B313-6F9144968535}" destId="{1C7ADE49-AADD-4946-80EA-045C61A0F98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297A08-1F54-4024-817D-48663D89BB8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7AAB4977-890B-46F2-B61A-E53F536E1ED2}">
      <dgm:prSet/>
      <dgm:spPr/>
      <dgm:t>
        <a:bodyPr/>
        <a:lstStyle/>
        <a:p>
          <a:pPr>
            <a:defRPr cap="all"/>
          </a:pPr>
          <a:r>
            <a:rPr lang="en-US" dirty="0"/>
            <a:t>Overview of Hybrid Feature Pyramid Network (HFPN).</a:t>
          </a:r>
        </a:p>
      </dgm:t>
    </dgm:pt>
    <dgm:pt modelId="{3CABE627-B6A6-4B3D-8F91-89DDB614F8C8}" type="parTrans" cxnId="{2ACE349A-F254-44B8-94DF-9551642078C0}">
      <dgm:prSet/>
      <dgm:spPr/>
      <dgm:t>
        <a:bodyPr/>
        <a:lstStyle/>
        <a:p>
          <a:endParaRPr lang="en-US"/>
        </a:p>
      </dgm:t>
    </dgm:pt>
    <dgm:pt modelId="{38953C1D-7E78-47EE-952D-D52483140904}" type="sibTrans" cxnId="{2ACE349A-F254-44B8-94DF-9551642078C0}">
      <dgm:prSet/>
      <dgm:spPr/>
      <dgm:t>
        <a:bodyPr/>
        <a:lstStyle/>
        <a:p>
          <a:endParaRPr lang="en-US"/>
        </a:p>
      </dgm:t>
    </dgm:pt>
    <dgm:pt modelId="{86D72572-DFC6-4018-BA80-6A3072EEB6F6}">
      <dgm:prSet/>
      <dgm:spPr/>
      <dgm:t>
        <a:bodyPr/>
        <a:lstStyle/>
        <a:p>
          <a:pPr>
            <a:defRPr cap="all"/>
          </a:pPr>
          <a:r>
            <a:rPr lang="en-US" dirty="0"/>
            <a:t>Goal: Improved detection accuracy for small/occluded objects.</a:t>
          </a:r>
        </a:p>
      </dgm:t>
    </dgm:pt>
    <dgm:pt modelId="{FFC523E9-413E-4F1E-ACC8-9070FFA0ADE9}" type="parTrans" cxnId="{B50C1400-82DC-40ED-958E-266E6D7CB69E}">
      <dgm:prSet/>
      <dgm:spPr/>
      <dgm:t>
        <a:bodyPr/>
        <a:lstStyle/>
        <a:p>
          <a:endParaRPr lang="en-US"/>
        </a:p>
      </dgm:t>
    </dgm:pt>
    <dgm:pt modelId="{F20924A4-7ABF-4808-9BDF-51FDFC893EC8}" type="sibTrans" cxnId="{B50C1400-82DC-40ED-958E-266E6D7CB69E}">
      <dgm:prSet/>
      <dgm:spPr/>
      <dgm:t>
        <a:bodyPr/>
        <a:lstStyle/>
        <a:p>
          <a:endParaRPr lang="en-US"/>
        </a:p>
      </dgm:t>
    </dgm:pt>
    <dgm:pt modelId="{146324C6-E6AC-4EAC-B96B-7818DE502D86}" type="pres">
      <dgm:prSet presAssocID="{12297A08-1F54-4024-817D-48663D89BB88}" presName="root" presStyleCnt="0">
        <dgm:presLayoutVars>
          <dgm:dir/>
          <dgm:resizeHandles val="exact"/>
        </dgm:presLayoutVars>
      </dgm:prSet>
      <dgm:spPr/>
    </dgm:pt>
    <dgm:pt modelId="{4043B282-240F-4D31-8335-B380B83A5528}" type="pres">
      <dgm:prSet presAssocID="{7AAB4977-890B-46F2-B61A-E53F536E1ED2}" presName="compNode" presStyleCnt="0"/>
      <dgm:spPr/>
    </dgm:pt>
    <dgm:pt modelId="{E3E1ED69-1E5C-42FE-87D4-01DF55AAB7EE}" type="pres">
      <dgm:prSet presAssocID="{7AAB4977-890B-46F2-B61A-E53F536E1ED2}" presName="iconBgRect" presStyleLbl="bgShp" presStyleIdx="0" presStyleCnt="2"/>
      <dgm:spPr/>
    </dgm:pt>
    <dgm:pt modelId="{E69D0EB0-EB39-409E-9FAF-7F8A9D61E62E}" type="pres">
      <dgm:prSet presAssocID="{7AAB4977-890B-46F2-B61A-E53F536E1ED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981AC925-1316-43F1-9D86-CFC69A66F283}" type="pres">
      <dgm:prSet presAssocID="{7AAB4977-890B-46F2-B61A-E53F536E1ED2}" presName="spaceRect" presStyleCnt="0"/>
      <dgm:spPr/>
    </dgm:pt>
    <dgm:pt modelId="{48CC2619-E0C8-4719-9020-198F9D28CA89}" type="pres">
      <dgm:prSet presAssocID="{7AAB4977-890B-46F2-B61A-E53F536E1ED2}" presName="textRect" presStyleLbl="revTx" presStyleIdx="0" presStyleCnt="2">
        <dgm:presLayoutVars>
          <dgm:chMax val="1"/>
          <dgm:chPref val="1"/>
        </dgm:presLayoutVars>
      </dgm:prSet>
      <dgm:spPr/>
    </dgm:pt>
    <dgm:pt modelId="{AF4B3864-044C-40BD-90D6-2D77C3FE0367}" type="pres">
      <dgm:prSet presAssocID="{38953C1D-7E78-47EE-952D-D52483140904}" presName="sibTrans" presStyleCnt="0"/>
      <dgm:spPr/>
    </dgm:pt>
    <dgm:pt modelId="{59E138E6-06B3-4F24-9036-A1CD278580F5}" type="pres">
      <dgm:prSet presAssocID="{86D72572-DFC6-4018-BA80-6A3072EEB6F6}" presName="compNode" presStyleCnt="0"/>
      <dgm:spPr/>
    </dgm:pt>
    <dgm:pt modelId="{3E2B64EF-D1EC-48F2-AAD5-0EB8DD9E5ED3}" type="pres">
      <dgm:prSet presAssocID="{86D72572-DFC6-4018-BA80-6A3072EEB6F6}" presName="iconBgRect" presStyleLbl="bgShp" presStyleIdx="1" presStyleCnt="2"/>
      <dgm:spPr/>
    </dgm:pt>
    <dgm:pt modelId="{E5951EFB-6E22-4967-A62B-5EBA94F076B3}" type="pres">
      <dgm:prSet presAssocID="{86D72572-DFC6-4018-BA80-6A3072EEB6F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BBFA783C-8D04-4F1D-9C6C-5F7E366569AA}" type="pres">
      <dgm:prSet presAssocID="{86D72572-DFC6-4018-BA80-6A3072EEB6F6}" presName="spaceRect" presStyleCnt="0"/>
      <dgm:spPr/>
    </dgm:pt>
    <dgm:pt modelId="{993CE375-CEC6-4F40-8722-4AC83278E807}" type="pres">
      <dgm:prSet presAssocID="{86D72572-DFC6-4018-BA80-6A3072EEB6F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50C1400-82DC-40ED-958E-266E6D7CB69E}" srcId="{12297A08-1F54-4024-817D-48663D89BB88}" destId="{86D72572-DFC6-4018-BA80-6A3072EEB6F6}" srcOrd="1" destOrd="0" parTransId="{FFC523E9-413E-4F1E-ACC8-9070FFA0ADE9}" sibTransId="{F20924A4-7ABF-4808-9BDF-51FDFC893EC8}"/>
    <dgm:cxn modelId="{AB94F324-4851-4B81-BB7D-348A76C4C650}" type="presOf" srcId="{12297A08-1F54-4024-817D-48663D89BB88}" destId="{146324C6-E6AC-4EAC-B96B-7818DE502D86}" srcOrd="0" destOrd="0" presId="urn:microsoft.com/office/officeart/2018/5/layout/IconCircleLabelList"/>
    <dgm:cxn modelId="{8554122C-F85B-43CA-9054-AAC8519768FB}" type="presOf" srcId="{7AAB4977-890B-46F2-B61A-E53F536E1ED2}" destId="{48CC2619-E0C8-4719-9020-198F9D28CA89}" srcOrd="0" destOrd="0" presId="urn:microsoft.com/office/officeart/2018/5/layout/IconCircleLabelList"/>
    <dgm:cxn modelId="{8CA59A42-25C7-4EAD-9B01-CA5210943E75}" type="presOf" srcId="{86D72572-DFC6-4018-BA80-6A3072EEB6F6}" destId="{993CE375-CEC6-4F40-8722-4AC83278E807}" srcOrd="0" destOrd="0" presId="urn:microsoft.com/office/officeart/2018/5/layout/IconCircleLabelList"/>
    <dgm:cxn modelId="{2ACE349A-F254-44B8-94DF-9551642078C0}" srcId="{12297A08-1F54-4024-817D-48663D89BB88}" destId="{7AAB4977-890B-46F2-B61A-E53F536E1ED2}" srcOrd="0" destOrd="0" parTransId="{3CABE627-B6A6-4B3D-8F91-89DDB614F8C8}" sibTransId="{38953C1D-7E78-47EE-952D-D52483140904}"/>
    <dgm:cxn modelId="{6506CF20-CAF6-46C0-B275-671AB18C3471}" type="presParOf" srcId="{146324C6-E6AC-4EAC-B96B-7818DE502D86}" destId="{4043B282-240F-4D31-8335-B380B83A5528}" srcOrd="0" destOrd="0" presId="urn:microsoft.com/office/officeart/2018/5/layout/IconCircleLabelList"/>
    <dgm:cxn modelId="{55DEE92E-F0C3-4F56-9C39-55A4EBB47B84}" type="presParOf" srcId="{4043B282-240F-4D31-8335-B380B83A5528}" destId="{E3E1ED69-1E5C-42FE-87D4-01DF55AAB7EE}" srcOrd="0" destOrd="0" presId="urn:microsoft.com/office/officeart/2018/5/layout/IconCircleLabelList"/>
    <dgm:cxn modelId="{A83E4787-F445-4321-B209-0BF7CBC1A9A5}" type="presParOf" srcId="{4043B282-240F-4D31-8335-B380B83A5528}" destId="{E69D0EB0-EB39-409E-9FAF-7F8A9D61E62E}" srcOrd="1" destOrd="0" presId="urn:microsoft.com/office/officeart/2018/5/layout/IconCircleLabelList"/>
    <dgm:cxn modelId="{EAC9DE2B-3C3D-4BCF-8CF7-08DAAF099438}" type="presParOf" srcId="{4043B282-240F-4D31-8335-B380B83A5528}" destId="{981AC925-1316-43F1-9D86-CFC69A66F283}" srcOrd="2" destOrd="0" presId="urn:microsoft.com/office/officeart/2018/5/layout/IconCircleLabelList"/>
    <dgm:cxn modelId="{7854B0F7-8A43-4841-B4B6-D98F03074CD1}" type="presParOf" srcId="{4043B282-240F-4D31-8335-B380B83A5528}" destId="{48CC2619-E0C8-4719-9020-198F9D28CA89}" srcOrd="3" destOrd="0" presId="urn:microsoft.com/office/officeart/2018/5/layout/IconCircleLabelList"/>
    <dgm:cxn modelId="{07EEDB56-F0E8-4E0D-AA19-6632EDB0E9DB}" type="presParOf" srcId="{146324C6-E6AC-4EAC-B96B-7818DE502D86}" destId="{AF4B3864-044C-40BD-90D6-2D77C3FE0367}" srcOrd="1" destOrd="0" presId="urn:microsoft.com/office/officeart/2018/5/layout/IconCircleLabelList"/>
    <dgm:cxn modelId="{729140B2-0675-4A85-A0E4-570A81C391FF}" type="presParOf" srcId="{146324C6-E6AC-4EAC-B96B-7818DE502D86}" destId="{59E138E6-06B3-4F24-9036-A1CD278580F5}" srcOrd="2" destOrd="0" presId="urn:microsoft.com/office/officeart/2018/5/layout/IconCircleLabelList"/>
    <dgm:cxn modelId="{FE246758-1E5B-45DD-8F5A-1FACDFFC739D}" type="presParOf" srcId="{59E138E6-06B3-4F24-9036-A1CD278580F5}" destId="{3E2B64EF-D1EC-48F2-AAD5-0EB8DD9E5ED3}" srcOrd="0" destOrd="0" presId="urn:microsoft.com/office/officeart/2018/5/layout/IconCircleLabelList"/>
    <dgm:cxn modelId="{0D59EC62-B12C-42E9-889B-F5DBD0EC68C5}" type="presParOf" srcId="{59E138E6-06B3-4F24-9036-A1CD278580F5}" destId="{E5951EFB-6E22-4967-A62B-5EBA94F076B3}" srcOrd="1" destOrd="0" presId="urn:microsoft.com/office/officeart/2018/5/layout/IconCircleLabelList"/>
    <dgm:cxn modelId="{1720F090-077C-4989-8C24-B1AF0C8971C2}" type="presParOf" srcId="{59E138E6-06B3-4F24-9036-A1CD278580F5}" destId="{BBFA783C-8D04-4F1D-9C6C-5F7E366569AA}" srcOrd="2" destOrd="0" presId="urn:microsoft.com/office/officeart/2018/5/layout/IconCircleLabelList"/>
    <dgm:cxn modelId="{CFAA49FF-31CE-4C80-8572-4BD2C9627781}" type="presParOf" srcId="{59E138E6-06B3-4F24-9036-A1CD278580F5}" destId="{993CE375-CEC6-4F40-8722-4AC83278E80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656507-688B-4DB8-A9DC-4759806545A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7E92137-972D-499A-A32F-71BFBCD899AD}">
      <dgm:prSet/>
      <dgm:spPr/>
      <dgm:t>
        <a:bodyPr/>
        <a:lstStyle/>
        <a:p>
          <a:r>
            <a:rPr lang="en-US" dirty="0"/>
            <a:t>Multi-Scale Attention Mechanism (MSAM).</a:t>
          </a:r>
        </a:p>
      </dgm:t>
    </dgm:pt>
    <dgm:pt modelId="{04C66B4A-5F8F-4711-BC62-86B0F711B11C}" type="parTrans" cxnId="{678757CC-B5B2-4CA5-A77A-E89D6CBBC88E}">
      <dgm:prSet/>
      <dgm:spPr/>
      <dgm:t>
        <a:bodyPr/>
        <a:lstStyle/>
        <a:p>
          <a:endParaRPr lang="en-US"/>
        </a:p>
      </dgm:t>
    </dgm:pt>
    <dgm:pt modelId="{4336CD35-E90B-4E70-BFD0-6E29B2BB17E6}" type="sibTrans" cxnId="{678757CC-B5B2-4CA5-A77A-E89D6CBBC88E}">
      <dgm:prSet/>
      <dgm:spPr/>
      <dgm:t>
        <a:bodyPr/>
        <a:lstStyle/>
        <a:p>
          <a:endParaRPr lang="en-US"/>
        </a:p>
      </dgm:t>
    </dgm:pt>
    <dgm:pt modelId="{A69ED764-925D-40A6-8683-64A8CEB1C089}">
      <dgm:prSet/>
      <dgm:spPr/>
      <dgm:t>
        <a:bodyPr/>
        <a:lstStyle/>
        <a:p>
          <a:r>
            <a:rPr lang="en-US" dirty="0"/>
            <a:t>Occlusion-Sensitive Feature Fusion (OSFF).</a:t>
          </a:r>
        </a:p>
      </dgm:t>
    </dgm:pt>
    <dgm:pt modelId="{EA0FAD31-18CC-4362-BE8D-77DCCFEDB6C8}" type="parTrans" cxnId="{E63E739E-1672-42E5-B183-26B68D81D772}">
      <dgm:prSet/>
      <dgm:spPr/>
      <dgm:t>
        <a:bodyPr/>
        <a:lstStyle/>
        <a:p>
          <a:endParaRPr lang="en-US"/>
        </a:p>
      </dgm:t>
    </dgm:pt>
    <dgm:pt modelId="{25497A0E-D178-4DE2-B05B-2344DC590314}" type="sibTrans" cxnId="{E63E739E-1672-42E5-B183-26B68D81D772}">
      <dgm:prSet/>
      <dgm:spPr/>
      <dgm:t>
        <a:bodyPr/>
        <a:lstStyle/>
        <a:p>
          <a:endParaRPr lang="en-US"/>
        </a:p>
      </dgm:t>
    </dgm:pt>
    <dgm:pt modelId="{B9605D20-29A9-4D0F-BE4A-37120DF157C8}">
      <dgm:prSet/>
      <dgm:spPr/>
      <dgm:t>
        <a:bodyPr/>
        <a:lstStyle/>
        <a:p>
          <a:r>
            <a:rPr lang="en-US" dirty="0"/>
            <a:t>Enhanced Low-Level Feature Amplification (ELFA).</a:t>
          </a:r>
        </a:p>
      </dgm:t>
    </dgm:pt>
    <dgm:pt modelId="{B30DF896-BC62-4CF1-B877-7D8E7684309A}" type="parTrans" cxnId="{52A73A4A-900C-4C9A-A2EC-0803E61148AD}">
      <dgm:prSet/>
      <dgm:spPr/>
      <dgm:t>
        <a:bodyPr/>
        <a:lstStyle/>
        <a:p>
          <a:endParaRPr lang="en-US"/>
        </a:p>
      </dgm:t>
    </dgm:pt>
    <dgm:pt modelId="{5B18190C-F877-4031-A0DE-BC42DEEA0CE3}" type="sibTrans" cxnId="{52A73A4A-900C-4C9A-A2EC-0803E61148AD}">
      <dgm:prSet/>
      <dgm:spPr/>
      <dgm:t>
        <a:bodyPr/>
        <a:lstStyle/>
        <a:p>
          <a:endParaRPr lang="en-US"/>
        </a:p>
      </dgm:t>
    </dgm:pt>
    <dgm:pt modelId="{2E6E64C1-7E9C-4B94-B405-71D559CAE2D9}" type="pres">
      <dgm:prSet presAssocID="{D7656507-688B-4DB8-A9DC-4759806545A6}" presName="linear" presStyleCnt="0">
        <dgm:presLayoutVars>
          <dgm:animLvl val="lvl"/>
          <dgm:resizeHandles val="exact"/>
        </dgm:presLayoutVars>
      </dgm:prSet>
      <dgm:spPr/>
    </dgm:pt>
    <dgm:pt modelId="{C5348332-D920-4478-BE19-B89183E0BBA3}" type="pres">
      <dgm:prSet presAssocID="{D7E92137-972D-499A-A32F-71BFBCD899A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C0CEA9B-D2F9-410E-AF8F-A57677129F37}" type="pres">
      <dgm:prSet presAssocID="{4336CD35-E90B-4E70-BFD0-6E29B2BB17E6}" presName="spacer" presStyleCnt="0"/>
      <dgm:spPr/>
    </dgm:pt>
    <dgm:pt modelId="{46A4551A-5D58-4966-B3A7-30CB4CE9ECCE}" type="pres">
      <dgm:prSet presAssocID="{A69ED764-925D-40A6-8683-64A8CEB1C08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C0E2E0B-88C3-4218-AEAE-509BC33F0189}" type="pres">
      <dgm:prSet presAssocID="{25497A0E-D178-4DE2-B05B-2344DC590314}" presName="spacer" presStyleCnt="0"/>
      <dgm:spPr/>
    </dgm:pt>
    <dgm:pt modelId="{7D094AE7-F471-4F00-BE4E-DAD32304460E}" type="pres">
      <dgm:prSet presAssocID="{B9605D20-29A9-4D0F-BE4A-37120DF157C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A65B05D-D578-44CE-82BE-73D4EF29FFF4}" type="presOf" srcId="{A69ED764-925D-40A6-8683-64A8CEB1C089}" destId="{46A4551A-5D58-4966-B3A7-30CB4CE9ECCE}" srcOrd="0" destOrd="0" presId="urn:microsoft.com/office/officeart/2005/8/layout/vList2"/>
    <dgm:cxn modelId="{52A73A4A-900C-4C9A-A2EC-0803E61148AD}" srcId="{D7656507-688B-4DB8-A9DC-4759806545A6}" destId="{B9605D20-29A9-4D0F-BE4A-37120DF157C8}" srcOrd="2" destOrd="0" parTransId="{B30DF896-BC62-4CF1-B877-7D8E7684309A}" sibTransId="{5B18190C-F877-4031-A0DE-BC42DEEA0CE3}"/>
    <dgm:cxn modelId="{3A372372-AD4A-4B59-9139-D64FE8FC56BE}" type="presOf" srcId="{B9605D20-29A9-4D0F-BE4A-37120DF157C8}" destId="{7D094AE7-F471-4F00-BE4E-DAD32304460E}" srcOrd="0" destOrd="0" presId="urn:microsoft.com/office/officeart/2005/8/layout/vList2"/>
    <dgm:cxn modelId="{E63E739E-1672-42E5-B183-26B68D81D772}" srcId="{D7656507-688B-4DB8-A9DC-4759806545A6}" destId="{A69ED764-925D-40A6-8683-64A8CEB1C089}" srcOrd="1" destOrd="0" parTransId="{EA0FAD31-18CC-4362-BE8D-77DCCFEDB6C8}" sibTransId="{25497A0E-D178-4DE2-B05B-2344DC590314}"/>
    <dgm:cxn modelId="{555F59AF-2DE8-41AA-97AD-D5FACCE0498B}" type="presOf" srcId="{D7E92137-972D-499A-A32F-71BFBCD899AD}" destId="{C5348332-D920-4478-BE19-B89183E0BBA3}" srcOrd="0" destOrd="0" presId="urn:microsoft.com/office/officeart/2005/8/layout/vList2"/>
    <dgm:cxn modelId="{B88354CC-2F89-451F-B0D9-8118947A4FDF}" type="presOf" srcId="{D7656507-688B-4DB8-A9DC-4759806545A6}" destId="{2E6E64C1-7E9C-4B94-B405-71D559CAE2D9}" srcOrd="0" destOrd="0" presId="urn:microsoft.com/office/officeart/2005/8/layout/vList2"/>
    <dgm:cxn modelId="{678757CC-B5B2-4CA5-A77A-E89D6CBBC88E}" srcId="{D7656507-688B-4DB8-A9DC-4759806545A6}" destId="{D7E92137-972D-499A-A32F-71BFBCD899AD}" srcOrd="0" destOrd="0" parTransId="{04C66B4A-5F8F-4711-BC62-86B0F711B11C}" sibTransId="{4336CD35-E90B-4E70-BFD0-6E29B2BB17E6}"/>
    <dgm:cxn modelId="{3EF555FF-25B6-4CEE-BC4E-C906A49D7175}" type="presParOf" srcId="{2E6E64C1-7E9C-4B94-B405-71D559CAE2D9}" destId="{C5348332-D920-4478-BE19-B89183E0BBA3}" srcOrd="0" destOrd="0" presId="urn:microsoft.com/office/officeart/2005/8/layout/vList2"/>
    <dgm:cxn modelId="{04C526E4-99C5-4C8A-B7B0-F9800992EBFD}" type="presParOf" srcId="{2E6E64C1-7E9C-4B94-B405-71D559CAE2D9}" destId="{4C0CEA9B-D2F9-410E-AF8F-A57677129F37}" srcOrd="1" destOrd="0" presId="urn:microsoft.com/office/officeart/2005/8/layout/vList2"/>
    <dgm:cxn modelId="{76FE9002-82F9-4F54-AB80-C97FA0DC1FE7}" type="presParOf" srcId="{2E6E64C1-7E9C-4B94-B405-71D559CAE2D9}" destId="{46A4551A-5D58-4966-B3A7-30CB4CE9ECCE}" srcOrd="2" destOrd="0" presId="urn:microsoft.com/office/officeart/2005/8/layout/vList2"/>
    <dgm:cxn modelId="{B6E38C6F-F053-4848-9E33-DD664154405C}" type="presParOf" srcId="{2E6E64C1-7E9C-4B94-B405-71D559CAE2D9}" destId="{AC0E2E0B-88C3-4218-AEAE-509BC33F0189}" srcOrd="3" destOrd="0" presId="urn:microsoft.com/office/officeart/2005/8/layout/vList2"/>
    <dgm:cxn modelId="{26F92239-5F61-4642-9820-897EAAF2AAE6}" type="presParOf" srcId="{2E6E64C1-7E9C-4B94-B405-71D559CAE2D9}" destId="{7D094AE7-F471-4F00-BE4E-DAD32304460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2C4AF8-3FFC-4A3E-97DD-1C86D5B9521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56C2009-41DA-44A6-879A-D9256AB592D6}">
      <dgm:prSet/>
      <dgm:spPr/>
      <dgm:t>
        <a:bodyPr/>
        <a:lstStyle/>
        <a:p>
          <a:r>
            <a:rPr lang="en-US" dirty="0"/>
            <a:t>Attention-based feature enhancement.</a:t>
          </a:r>
        </a:p>
      </dgm:t>
    </dgm:pt>
    <dgm:pt modelId="{9D6D7394-8885-4838-9993-D701D2ED04F6}" type="parTrans" cxnId="{1BFB7F53-1F54-4F21-B820-3E596BE1BDA3}">
      <dgm:prSet/>
      <dgm:spPr/>
      <dgm:t>
        <a:bodyPr/>
        <a:lstStyle/>
        <a:p>
          <a:endParaRPr lang="en-US"/>
        </a:p>
      </dgm:t>
    </dgm:pt>
    <dgm:pt modelId="{B9B906EC-C723-4A9B-A6FB-8F3418DB95C5}" type="sibTrans" cxnId="{1BFB7F53-1F54-4F21-B820-3E596BE1BDA3}">
      <dgm:prSet/>
      <dgm:spPr/>
      <dgm:t>
        <a:bodyPr/>
        <a:lstStyle/>
        <a:p>
          <a:endParaRPr lang="en-US"/>
        </a:p>
      </dgm:t>
    </dgm:pt>
    <dgm:pt modelId="{68DA9C8B-090D-4D79-B9D5-C82CF774081A}">
      <dgm:prSet/>
      <dgm:spPr/>
      <dgm:t>
        <a:bodyPr/>
        <a:lstStyle/>
        <a:p>
          <a:r>
            <a:rPr lang="en-US" dirty="0"/>
            <a:t>Occlusion-sensitive fusion.</a:t>
          </a:r>
        </a:p>
      </dgm:t>
    </dgm:pt>
    <dgm:pt modelId="{7C68CCEE-DF38-4F0F-A0A0-CDFE1533E0EE}" type="parTrans" cxnId="{4CF1949D-7F3E-4512-889C-F0E0459D94A1}">
      <dgm:prSet/>
      <dgm:spPr/>
      <dgm:t>
        <a:bodyPr/>
        <a:lstStyle/>
        <a:p>
          <a:endParaRPr lang="en-US"/>
        </a:p>
      </dgm:t>
    </dgm:pt>
    <dgm:pt modelId="{82F71855-CAD2-4F3C-B991-342A1419145F}" type="sibTrans" cxnId="{4CF1949D-7F3E-4512-889C-F0E0459D94A1}">
      <dgm:prSet/>
      <dgm:spPr/>
      <dgm:t>
        <a:bodyPr/>
        <a:lstStyle/>
        <a:p>
          <a:endParaRPr lang="en-US"/>
        </a:p>
      </dgm:t>
    </dgm:pt>
    <dgm:pt modelId="{E19CDF02-468A-4F89-B4C5-AC96F42875D4}">
      <dgm:prSet/>
      <dgm:spPr/>
      <dgm:t>
        <a:bodyPr/>
        <a:lstStyle/>
        <a:p>
          <a:r>
            <a:rPr lang="en-US" dirty="0"/>
            <a:t>Multi-level feature pyramid.</a:t>
          </a:r>
        </a:p>
      </dgm:t>
    </dgm:pt>
    <dgm:pt modelId="{9C2F3C4B-ABD6-4527-A0C7-AC63AEBC7B8F}" type="parTrans" cxnId="{DD8EBE3F-24F9-496C-8423-941F2803060E}">
      <dgm:prSet/>
      <dgm:spPr/>
      <dgm:t>
        <a:bodyPr/>
        <a:lstStyle/>
        <a:p>
          <a:endParaRPr lang="en-US"/>
        </a:p>
      </dgm:t>
    </dgm:pt>
    <dgm:pt modelId="{479F1A0D-DD3B-460E-8D32-FD9842239DD5}" type="sibTrans" cxnId="{DD8EBE3F-24F9-496C-8423-941F2803060E}">
      <dgm:prSet/>
      <dgm:spPr/>
      <dgm:t>
        <a:bodyPr/>
        <a:lstStyle/>
        <a:p>
          <a:endParaRPr lang="en-US"/>
        </a:p>
      </dgm:t>
    </dgm:pt>
    <dgm:pt modelId="{A06F886B-22BF-41DB-AF13-521E6391CA87}" type="pres">
      <dgm:prSet presAssocID="{2D2C4AF8-3FFC-4A3E-97DD-1C86D5B9521E}" presName="linear" presStyleCnt="0">
        <dgm:presLayoutVars>
          <dgm:animLvl val="lvl"/>
          <dgm:resizeHandles val="exact"/>
        </dgm:presLayoutVars>
      </dgm:prSet>
      <dgm:spPr/>
    </dgm:pt>
    <dgm:pt modelId="{653EB119-CC06-4FA2-B682-48066706A33C}" type="pres">
      <dgm:prSet presAssocID="{456C2009-41DA-44A6-879A-D9256AB592D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2A66007-879A-41CA-AFDE-2110B0A1DDC1}" type="pres">
      <dgm:prSet presAssocID="{B9B906EC-C723-4A9B-A6FB-8F3418DB95C5}" presName="spacer" presStyleCnt="0"/>
      <dgm:spPr/>
    </dgm:pt>
    <dgm:pt modelId="{A95B47B5-70CC-4379-8698-1E5D8773FFA7}" type="pres">
      <dgm:prSet presAssocID="{68DA9C8B-090D-4D79-B9D5-C82CF774081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AECFF82-A53C-4C12-9704-C8D6AE724128}" type="pres">
      <dgm:prSet presAssocID="{82F71855-CAD2-4F3C-B991-342A1419145F}" presName="spacer" presStyleCnt="0"/>
      <dgm:spPr/>
    </dgm:pt>
    <dgm:pt modelId="{115BC118-4595-4510-9E0A-5021CADFA01E}" type="pres">
      <dgm:prSet presAssocID="{E19CDF02-468A-4F89-B4C5-AC96F42875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94E6B14-4B16-4EFE-8912-896790F242F3}" type="presOf" srcId="{2D2C4AF8-3FFC-4A3E-97DD-1C86D5B9521E}" destId="{A06F886B-22BF-41DB-AF13-521E6391CA87}" srcOrd="0" destOrd="0" presId="urn:microsoft.com/office/officeart/2005/8/layout/vList2"/>
    <dgm:cxn modelId="{DD8EBE3F-24F9-496C-8423-941F2803060E}" srcId="{2D2C4AF8-3FFC-4A3E-97DD-1C86D5B9521E}" destId="{E19CDF02-468A-4F89-B4C5-AC96F42875D4}" srcOrd="2" destOrd="0" parTransId="{9C2F3C4B-ABD6-4527-A0C7-AC63AEBC7B8F}" sibTransId="{479F1A0D-DD3B-460E-8D32-FD9842239DD5}"/>
    <dgm:cxn modelId="{1BFB7F53-1F54-4F21-B820-3E596BE1BDA3}" srcId="{2D2C4AF8-3FFC-4A3E-97DD-1C86D5B9521E}" destId="{456C2009-41DA-44A6-879A-D9256AB592D6}" srcOrd="0" destOrd="0" parTransId="{9D6D7394-8885-4838-9993-D701D2ED04F6}" sibTransId="{B9B906EC-C723-4A9B-A6FB-8F3418DB95C5}"/>
    <dgm:cxn modelId="{AC108357-C045-4D70-87BA-456934A16105}" type="presOf" srcId="{E19CDF02-468A-4F89-B4C5-AC96F42875D4}" destId="{115BC118-4595-4510-9E0A-5021CADFA01E}" srcOrd="0" destOrd="0" presId="urn:microsoft.com/office/officeart/2005/8/layout/vList2"/>
    <dgm:cxn modelId="{5E2D9182-1988-4207-A53E-8CD06D7CA586}" type="presOf" srcId="{456C2009-41DA-44A6-879A-D9256AB592D6}" destId="{653EB119-CC06-4FA2-B682-48066706A33C}" srcOrd="0" destOrd="0" presId="urn:microsoft.com/office/officeart/2005/8/layout/vList2"/>
    <dgm:cxn modelId="{4CF1949D-7F3E-4512-889C-F0E0459D94A1}" srcId="{2D2C4AF8-3FFC-4A3E-97DD-1C86D5B9521E}" destId="{68DA9C8B-090D-4D79-B9D5-C82CF774081A}" srcOrd="1" destOrd="0" parTransId="{7C68CCEE-DF38-4F0F-A0A0-CDFE1533E0EE}" sibTransId="{82F71855-CAD2-4F3C-B991-342A1419145F}"/>
    <dgm:cxn modelId="{D0E19FB2-FA8A-4EB7-B5DB-E7E33BB7E809}" type="presOf" srcId="{68DA9C8B-090D-4D79-B9D5-C82CF774081A}" destId="{A95B47B5-70CC-4379-8698-1E5D8773FFA7}" srcOrd="0" destOrd="0" presId="urn:microsoft.com/office/officeart/2005/8/layout/vList2"/>
    <dgm:cxn modelId="{EB8D411E-2F91-436B-803B-B528A71FF0E5}" type="presParOf" srcId="{A06F886B-22BF-41DB-AF13-521E6391CA87}" destId="{653EB119-CC06-4FA2-B682-48066706A33C}" srcOrd="0" destOrd="0" presId="urn:microsoft.com/office/officeart/2005/8/layout/vList2"/>
    <dgm:cxn modelId="{5F1653BF-61F2-45C8-AFE4-E11669DCB27A}" type="presParOf" srcId="{A06F886B-22BF-41DB-AF13-521E6391CA87}" destId="{42A66007-879A-41CA-AFDE-2110B0A1DDC1}" srcOrd="1" destOrd="0" presId="urn:microsoft.com/office/officeart/2005/8/layout/vList2"/>
    <dgm:cxn modelId="{EF810A41-7E75-45DA-B8A8-DC8BB6ADC782}" type="presParOf" srcId="{A06F886B-22BF-41DB-AF13-521E6391CA87}" destId="{A95B47B5-70CC-4379-8698-1E5D8773FFA7}" srcOrd="2" destOrd="0" presId="urn:microsoft.com/office/officeart/2005/8/layout/vList2"/>
    <dgm:cxn modelId="{A6B15830-65E9-437E-BFBF-585C396C1C7D}" type="presParOf" srcId="{A06F886B-22BF-41DB-AF13-521E6391CA87}" destId="{AAECFF82-A53C-4C12-9704-C8D6AE724128}" srcOrd="3" destOrd="0" presId="urn:microsoft.com/office/officeart/2005/8/layout/vList2"/>
    <dgm:cxn modelId="{1A01E094-5F4E-40A9-8EF3-44F4B3C0DB1B}" type="presParOf" srcId="{A06F886B-22BF-41DB-AF13-521E6391CA87}" destId="{115BC118-4595-4510-9E0A-5021CADFA01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3EF1B5-6CC2-43DA-B798-E998A5AA50E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884810E-74C3-4EA6-A07F-C778AB3FF1EE}">
      <dgm:prSet/>
      <dgm:spPr/>
      <dgm:t>
        <a:bodyPr/>
        <a:lstStyle/>
        <a:p>
          <a:r>
            <a:rPr lang="en-US"/>
            <a:t>Advantages:</a:t>
          </a:r>
        </a:p>
      </dgm:t>
    </dgm:pt>
    <dgm:pt modelId="{024B64FE-B3E8-42FA-8057-D1CFA8711FB9}" type="parTrans" cxnId="{0105FBAC-98FB-4257-87CB-C33EE35134BB}">
      <dgm:prSet/>
      <dgm:spPr/>
      <dgm:t>
        <a:bodyPr/>
        <a:lstStyle/>
        <a:p>
          <a:endParaRPr lang="en-US"/>
        </a:p>
      </dgm:t>
    </dgm:pt>
    <dgm:pt modelId="{C329D61A-A120-48E7-A232-A30FDB9305CC}" type="sibTrans" cxnId="{0105FBAC-98FB-4257-87CB-C33EE35134BB}">
      <dgm:prSet/>
      <dgm:spPr/>
      <dgm:t>
        <a:bodyPr/>
        <a:lstStyle/>
        <a:p>
          <a:endParaRPr lang="en-US"/>
        </a:p>
      </dgm:t>
    </dgm:pt>
    <dgm:pt modelId="{37892C59-A488-4846-96AC-BA6471E98CF4}">
      <dgm:prSet/>
      <dgm:spPr/>
      <dgm:t>
        <a:bodyPr/>
        <a:lstStyle/>
        <a:p>
          <a:r>
            <a:rPr lang="en-US"/>
            <a:t> Improved small object detection.</a:t>
          </a:r>
        </a:p>
      </dgm:t>
    </dgm:pt>
    <dgm:pt modelId="{EF47A4B1-F703-4CBF-B525-6DD155FA04CD}" type="parTrans" cxnId="{7308876F-58D5-40D4-8290-20DF50C009BB}">
      <dgm:prSet/>
      <dgm:spPr/>
      <dgm:t>
        <a:bodyPr/>
        <a:lstStyle/>
        <a:p>
          <a:endParaRPr lang="en-US"/>
        </a:p>
      </dgm:t>
    </dgm:pt>
    <dgm:pt modelId="{8FA83BC2-F64A-46C9-AFDF-4C90672D7D39}" type="sibTrans" cxnId="{7308876F-58D5-40D4-8290-20DF50C009BB}">
      <dgm:prSet/>
      <dgm:spPr/>
      <dgm:t>
        <a:bodyPr/>
        <a:lstStyle/>
        <a:p>
          <a:endParaRPr lang="en-US"/>
        </a:p>
      </dgm:t>
    </dgm:pt>
    <dgm:pt modelId="{35A5E29F-2D8A-456B-BE17-4980D16C4C75}">
      <dgm:prSet/>
      <dgm:spPr/>
      <dgm:t>
        <a:bodyPr/>
        <a:lstStyle/>
        <a:p>
          <a:r>
            <a:rPr lang="en-US"/>
            <a:t> Robust to occlusion.</a:t>
          </a:r>
        </a:p>
      </dgm:t>
    </dgm:pt>
    <dgm:pt modelId="{3AC19E14-8022-4AF3-9775-EDCF45F5E1FA}" type="parTrans" cxnId="{330CC4D9-783B-4A23-AC6A-40E3CA1D14DE}">
      <dgm:prSet/>
      <dgm:spPr/>
      <dgm:t>
        <a:bodyPr/>
        <a:lstStyle/>
        <a:p>
          <a:endParaRPr lang="en-US"/>
        </a:p>
      </dgm:t>
    </dgm:pt>
    <dgm:pt modelId="{8AA99B85-6714-4B16-9C23-711C0426451F}" type="sibTrans" cxnId="{330CC4D9-783B-4A23-AC6A-40E3CA1D14DE}">
      <dgm:prSet/>
      <dgm:spPr/>
      <dgm:t>
        <a:bodyPr/>
        <a:lstStyle/>
        <a:p>
          <a:endParaRPr lang="en-US"/>
        </a:p>
      </dgm:t>
    </dgm:pt>
    <dgm:pt modelId="{659C236B-0DBA-44DC-8517-D67C4BE73093}">
      <dgm:prSet/>
      <dgm:spPr/>
      <dgm:t>
        <a:bodyPr/>
        <a:lstStyle/>
        <a:p>
          <a:r>
            <a:rPr lang="en-US"/>
            <a:t> Scalable.</a:t>
          </a:r>
        </a:p>
      </dgm:t>
    </dgm:pt>
    <dgm:pt modelId="{3C34E459-64DD-418C-AD2C-76CEEE208B63}" type="parTrans" cxnId="{91AD0EDC-1489-4DCA-9E8E-37713CA8123D}">
      <dgm:prSet/>
      <dgm:spPr/>
      <dgm:t>
        <a:bodyPr/>
        <a:lstStyle/>
        <a:p>
          <a:endParaRPr lang="en-US"/>
        </a:p>
      </dgm:t>
    </dgm:pt>
    <dgm:pt modelId="{60D7925F-115D-4547-9D05-4A104B2B8025}" type="sibTrans" cxnId="{91AD0EDC-1489-4DCA-9E8E-37713CA8123D}">
      <dgm:prSet/>
      <dgm:spPr/>
      <dgm:t>
        <a:bodyPr/>
        <a:lstStyle/>
        <a:p>
          <a:endParaRPr lang="en-US"/>
        </a:p>
      </dgm:t>
    </dgm:pt>
    <dgm:pt modelId="{1337789D-4CBC-41C3-A4B4-82AB15C44C67}">
      <dgm:prSet/>
      <dgm:spPr/>
      <dgm:t>
        <a:bodyPr/>
        <a:lstStyle/>
        <a:p>
          <a:r>
            <a:rPr lang="en-US"/>
            <a:t>Disadvantages:</a:t>
          </a:r>
        </a:p>
      </dgm:t>
    </dgm:pt>
    <dgm:pt modelId="{C4A0CC6A-C937-440C-8899-B9AE4E114442}" type="parTrans" cxnId="{475D93EA-9BE6-4C12-95CD-ABC20D50B00D}">
      <dgm:prSet/>
      <dgm:spPr/>
      <dgm:t>
        <a:bodyPr/>
        <a:lstStyle/>
        <a:p>
          <a:endParaRPr lang="en-US"/>
        </a:p>
      </dgm:t>
    </dgm:pt>
    <dgm:pt modelId="{8C9BF4EC-08DC-4D70-93A7-BF73C7FE2C0C}" type="sibTrans" cxnId="{475D93EA-9BE6-4C12-95CD-ABC20D50B00D}">
      <dgm:prSet/>
      <dgm:spPr/>
      <dgm:t>
        <a:bodyPr/>
        <a:lstStyle/>
        <a:p>
          <a:endParaRPr lang="en-US"/>
        </a:p>
      </dgm:t>
    </dgm:pt>
    <dgm:pt modelId="{496F2E59-4451-448B-9AC9-F02AD295A618}">
      <dgm:prSet/>
      <dgm:spPr/>
      <dgm:t>
        <a:bodyPr/>
        <a:lstStyle/>
        <a:p>
          <a:r>
            <a:rPr lang="en-US"/>
            <a:t> Computationally expensive.</a:t>
          </a:r>
        </a:p>
      </dgm:t>
    </dgm:pt>
    <dgm:pt modelId="{D3C7DB3F-9A63-4802-92AB-B99038E15695}" type="parTrans" cxnId="{7B1583DF-A1B3-4E1F-9D3D-138F364F5268}">
      <dgm:prSet/>
      <dgm:spPr/>
      <dgm:t>
        <a:bodyPr/>
        <a:lstStyle/>
        <a:p>
          <a:endParaRPr lang="en-US"/>
        </a:p>
      </dgm:t>
    </dgm:pt>
    <dgm:pt modelId="{E99EF596-039C-4661-A7BD-9227F7AD8FA7}" type="sibTrans" cxnId="{7B1583DF-A1B3-4E1F-9D3D-138F364F5268}">
      <dgm:prSet/>
      <dgm:spPr/>
      <dgm:t>
        <a:bodyPr/>
        <a:lstStyle/>
        <a:p>
          <a:endParaRPr lang="en-US"/>
        </a:p>
      </dgm:t>
    </dgm:pt>
    <dgm:pt modelId="{B2407FEA-ED88-4AAC-B6F6-0BE41DBCB4AE}">
      <dgm:prSet/>
      <dgm:spPr/>
      <dgm:t>
        <a:bodyPr/>
        <a:lstStyle/>
        <a:p>
          <a:r>
            <a:rPr lang="en-US"/>
            <a:t> Increased complexity.</a:t>
          </a:r>
        </a:p>
      </dgm:t>
    </dgm:pt>
    <dgm:pt modelId="{E398CF4E-AB59-4A88-8BB9-989445044AA8}" type="parTrans" cxnId="{2A52F619-D4E6-4F19-80C4-94AFBF4D3556}">
      <dgm:prSet/>
      <dgm:spPr/>
      <dgm:t>
        <a:bodyPr/>
        <a:lstStyle/>
        <a:p>
          <a:endParaRPr lang="en-US"/>
        </a:p>
      </dgm:t>
    </dgm:pt>
    <dgm:pt modelId="{C1A9F5FB-FF42-4533-B09B-F793E1DBBBC1}" type="sibTrans" cxnId="{2A52F619-D4E6-4F19-80C4-94AFBF4D3556}">
      <dgm:prSet/>
      <dgm:spPr/>
      <dgm:t>
        <a:bodyPr/>
        <a:lstStyle/>
        <a:p>
          <a:endParaRPr lang="en-US"/>
        </a:p>
      </dgm:t>
    </dgm:pt>
    <dgm:pt modelId="{7F47E9B5-233C-4C40-A2F2-A583296A47AB}" type="pres">
      <dgm:prSet presAssocID="{053EF1B5-6CC2-43DA-B798-E998A5AA50EF}" presName="root" presStyleCnt="0">
        <dgm:presLayoutVars>
          <dgm:dir/>
          <dgm:resizeHandles val="exact"/>
        </dgm:presLayoutVars>
      </dgm:prSet>
      <dgm:spPr/>
    </dgm:pt>
    <dgm:pt modelId="{DE9166A8-40BF-441C-9630-FAB6CAB0BD17}" type="pres">
      <dgm:prSet presAssocID="{E884810E-74C3-4EA6-A07F-C778AB3FF1EE}" presName="compNode" presStyleCnt="0"/>
      <dgm:spPr/>
    </dgm:pt>
    <dgm:pt modelId="{A5F9EA4A-A2F8-4FD9-9A9B-5946360B8FF1}" type="pres">
      <dgm:prSet presAssocID="{E884810E-74C3-4EA6-A07F-C778AB3FF1E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D8CBF73F-7B5B-4B57-AB21-928301C3E7CD}" type="pres">
      <dgm:prSet presAssocID="{E884810E-74C3-4EA6-A07F-C778AB3FF1EE}" presName="spaceRect" presStyleCnt="0"/>
      <dgm:spPr/>
    </dgm:pt>
    <dgm:pt modelId="{994F1F81-DCDB-48CE-A0E4-6EC86C946D6B}" type="pres">
      <dgm:prSet presAssocID="{E884810E-74C3-4EA6-A07F-C778AB3FF1EE}" presName="textRect" presStyleLbl="revTx" presStyleIdx="0" presStyleCnt="7">
        <dgm:presLayoutVars>
          <dgm:chMax val="1"/>
          <dgm:chPref val="1"/>
        </dgm:presLayoutVars>
      </dgm:prSet>
      <dgm:spPr/>
    </dgm:pt>
    <dgm:pt modelId="{AD1C07AE-2684-4E0A-BD7A-1E4B1E949B8D}" type="pres">
      <dgm:prSet presAssocID="{C329D61A-A120-48E7-A232-A30FDB9305CC}" presName="sibTrans" presStyleCnt="0"/>
      <dgm:spPr/>
    </dgm:pt>
    <dgm:pt modelId="{44CDFD5E-C457-48B7-91B5-8F4EAD576CFF}" type="pres">
      <dgm:prSet presAssocID="{37892C59-A488-4846-96AC-BA6471E98CF4}" presName="compNode" presStyleCnt="0"/>
      <dgm:spPr/>
    </dgm:pt>
    <dgm:pt modelId="{151C9D3D-A101-4338-AA54-0C5292B1579A}" type="pres">
      <dgm:prSet presAssocID="{37892C59-A488-4846-96AC-BA6471E98CF4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E80A2BE8-7986-4C2C-AAE1-A9CB5C998B0C}" type="pres">
      <dgm:prSet presAssocID="{37892C59-A488-4846-96AC-BA6471E98CF4}" presName="spaceRect" presStyleCnt="0"/>
      <dgm:spPr/>
    </dgm:pt>
    <dgm:pt modelId="{8FE563C5-65EC-4F35-94CF-B2CE225267A8}" type="pres">
      <dgm:prSet presAssocID="{37892C59-A488-4846-96AC-BA6471E98CF4}" presName="textRect" presStyleLbl="revTx" presStyleIdx="1" presStyleCnt="7">
        <dgm:presLayoutVars>
          <dgm:chMax val="1"/>
          <dgm:chPref val="1"/>
        </dgm:presLayoutVars>
      </dgm:prSet>
      <dgm:spPr/>
    </dgm:pt>
    <dgm:pt modelId="{B3AFC5EF-BDC9-4AB6-9B7A-C9AB716CD204}" type="pres">
      <dgm:prSet presAssocID="{8FA83BC2-F64A-46C9-AFDF-4C90672D7D39}" presName="sibTrans" presStyleCnt="0"/>
      <dgm:spPr/>
    </dgm:pt>
    <dgm:pt modelId="{6627DE2D-C5F4-4CFA-A6D4-E1002C71181D}" type="pres">
      <dgm:prSet presAssocID="{35A5E29F-2D8A-456B-BE17-4980D16C4C75}" presName="compNode" presStyleCnt="0"/>
      <dgm:spPr/>
    </dgm:pt>
    <dgm:pt modelId="{22D2C428-738E-448E-A96E-29DFC0A07DFD}" type="pres">
      <dgm:prSet presAssocID="{35A5E29F-2D8A-456B-BE17-4980D16C4C7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81E3F92-8D6E-4211-B7FE-60C90CA7B32E}" type="pres">
      <dgm:prSet presAssocID="{35A5E29F-2D8A-456B-BE17-4980D16C4C75}" presName="spaceRect" presStyleCnt="0"/>
      <dgm:spPr/>
    </dgm:pt>
    <dgm:pt modelId="{827262A3-7714-4E20-B110-796AB8C55E05}" type="pres">
      <dgm:prSet presAssocID="{35A5E29F-2D8A-456B-BE17-4980D16C4C75}" presName="textRect" presStyleLbl="revTx" presStyleIdx="2" presStyleCnt="7">
        <dgm:presLayoutVars>
          <dgm:chMax val="1"/>
          <dgm:chPref val="1"/>
        </dgm:presLayoutVars>
      </dgm:prSet>
      <dgm:spPr/>
    </dgm:pt>
    <dgm:pt modelId="{1E124737-6328-4647-8385-1E17611980E2}" type="pres">
      <dgm:prSet presAssocID="{8AA99B85-6714-4B16-9C23-711C0426451F}" presName="sibTrans" presStyleCnt="0"/>
      <dgm:spPr/>
    </dgm:pt>
    <dgm:pt modelId="{4B7DEF58-00B0-4A46-AFF3-A7BECF156F3A}" type="pres">
      <dgm:prSet presAssocID="{659C236B-0DBA-44DC-8517-D67C4BE73093}" presName="compNode" presStyleCnt="0"/>
      <dgm:spPr/>
    </dgm:pt>
    <dgm:pt modelId="{712FFC84-3622-4A41-9AB6-52A1DEB8DE76}" type="pres">
      <dgm:prSet presAssocID="{659C236B-0DBA-44DC-8517-D67C4BE73093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E2D3DC86-A33F-4E43-BE7D-AB67CBA6F2FF}" type="pres">
      <dgm:prSet presAssocID="{659C236B-0DBA-44DC-8517-D67C4BE73093}" presName="spaceRect" presStyleCnt="0"/>
      <dgm:spPr/>
    </dgm:pt>
    <dgm:pt modelId="{81A3BD97-278F-49EE-94B7-09DA143E7C05}" type="pres">
      <dgm:prSet presAssocID="{659C236B-0DBA-44DC-8517-D67C4BE73093}" presName="textRect" presStyleLbl="revTx" presStyleIdx="3" presStyleCnt="7">
        <dgm:presLayoutVars>
          <dgm:chMax val="1"/>
          <dgm:chPref val="1"/>
        </dgm:presLayoutVars>
      </dgm:prSet>
      <dgm:spPr/>
    </dgm:pt>
    <dgm:pt modelId="{4A0DCDD4-3783-4D68-AB95-4CC1678FE544}" type="pres">
      <dgm:prSet presAssocID="{60D7925F-115D-4547-9D05-4A104B2B8025}" presName="sibTrans" presStyleCnt="0"/>
      <dgm:spPr/>
    </dgm:pt>
    <dgm:pt modelId="{9875716C-9395-48C5-BEA9-D7C2F5A47FA7}" type="pres">
      <dgm:prSet presAssocID="{1337789D-4CBC-41C3-A4B4-82AB15C44C67}" presName="compNode" presStyleCnt="0"/>
      <dgm:spPr/>
    </dgm:pt>
    <dgm:pt modelId="{35F31AA7-E836-48FB-A002-6FEF8EE2A417}" type="pres">
      <dgm:prSet presAssocID="{1337789D-4CBC-41C3-A4B4-82AB15C44C67}" presName="iconRect" presStyleLbl="node1" presStyleIdx="4" presStyleCnt="7" custLinFactX="-42951" custLinFactNeighborX="-100000" custLinFactNeighborY="680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8F552F3F-E902-4F2A-8EBC-4AD1C597614C}" type="pres">
      <dgm:prSet presAssocID="{1337789D-4CBC-41C3-A4B4-82AB15C44C67}" presName="spaceRect" presStyleCnt="0"/>
      <dgm:spPr/>
    </dgm:pt>
    <dgm:pt modelId="{157D5E8D-CDD2-4962-9506-934979F2EE90}" type="pres">
      <dgm:prSet presAssocID="{1337789D-4CBC-41C3-A4B4-82AB15C44C67}" presName="textRect" presStyleLbl="revTx" presStyleIdx="4" presStyleCnt="7" custLinFactNeighborX="-53300" custLinFactNeighborY="-7658">
        <dgm:presLayoutVars>
          <dgm:chMax val="1"/>
          <dgm:chPref val="1"/>
        </dgm:presLayoutVars>
      </dgm:prSet>
      <dgm:spPr/>
    </dgm:pt>
    <dgm:pt modelId="{A33482E6-C912-41BE-9812-B9BD58DE9647}" type="pres">
      <dgm:prSet presAssocID="{8C9BF4EC-08DC-4D70-93A7-BF73C7FE2C0C}" presName="sibTrans" presStyleCnt="0"/>
      <dgm:spPr/>
    </dgm:pt>
    <dgm:pt modelId="{CB5A9218-EC96-4C59-A010-74E65ADF42E9}" type="pres">
      <dgm:prSet presAssocID="{496F2E59-4451-448B-9AC9-F02AD295A618}" presName="compNode" presStyleCnt="0"/>
      <dgm:spPr/>
    </dgm:pt>
    <dgm:pt modelId="{990A18BA-EA51-4112-BFC7-E2D5DD7016BC}" type="pres">
      <dgm:prSet presAssocID="{496F2E59-4451-448B-9AC9-F02AD295A618}" presName="iconRect" presStyleLbl="node1" presStyleIdx="5" presStyleCnt="7" custLinFactNeighborX="-84409" custLinFactNeighborY="1362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84788693-C63E-4E26-9C5C-5858D1DB695A}" type="pres">
      <dgm:prSet presAssocID="{496F2E59-4451-448B-9AC9-F02AD295A618}" presName="spaceRect" presStyleCnt="0"/>
      <dgm:spPr/>
    </dgm:pt>
    <dgm:pt modelId="{3D2A2C83-E4B2-4E75-B48B-E3A321AC2704}" type="pres">
      <dgm:prSet presAssocID="{496F2E59-4451-448B-9AC9-F02AD295A618}" presName="textRect" presStyleLbl="revTx" presStyleIdx="5" presStyleCnt="7" custLinFactNeighborX="-35533" custLinFactNeighborY="-3063">
        <dgm:presLayoutVars>
          <dgm:chMax val="1"/>
          <dgm:chPref val="1"/>
        </dgm:presLayoutVars>
      </dgm:prSet>
      <dgm:spPr/>
    </dgm:pt>
    <dgm:pt modelId="{938466EC-172F-472E-8695-CC6C839A910E}" type="pres">
      <dgm:prSet presAssocID="{E99EF596-039C-4661-A7BD-9227F7AD8FA7}" presName="sibTrans" presStyleCnt="0"/>
      <dgm:spPr/>
    </dgm:pt>
    <dgm:pt modelId="{4464D181-A959-4CEE-8590-74CE1AF2F3B0}" type="pres">
      <dgm:prSet presAssocID="{B2407FEA-ED88-4AAC-B6F6-0BE41DBCB4AE}" presName="compNode" presStyleCnt="0"/>
      <dgm:spPr/>
    </dgm:pt>
    <dgm:pt modelId="{C85533A3-5653-467A-BA23-2DE2022891D2}" type="pres">
      <dgm:prSet presAssocID="{B2407FEA-ED88-4AAC-B6F6-0BE41DBCB4AE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6FEC5922-09E2-482B-96DF-C0E74FBD1400}" type="pres">
      <dgm:prSet presAssocID="{B2407FEA-ED88-4AAC-B6F6-0BE41DBCB4AE}" presName="spaceRect" presStyleCnt="0"/>
      <dgm:spPr/>
    </dgm:pt>
    <dgm:pt modelId="{C52DC7B6-5282-4C60-8070-315B7467062E}" type="pres">
      <dgm:prSet presAssocID="{B2407FEA-ED88-4AAC-B6F6-0BE41DBCB4AE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2A52F619-D4E6-4F19-80C4-94AFBF4D3556}" srcId="{053EF1B5-6CC2-43DA-B798-E998A5AA50EF}" destId="{B2407FEA-ED88-4AAC-B6F6-0BE41DBCB4AE}" srcOrd="6" destOrd="0" parTransId="{E398CF4E-AB59-4A88-8BB9-989445044AA8}" sibTransId="{C1A9F5FB-FF42-4533-B09B-F793E1DBBBC1}"/>
    <dgm:cxn modelId="{01F8A41C-8BD7-4A0F-9A9D-22E1C5AB012A}" type="presOf" srcId="{E884810E-74C3-4EA6-A07F-C778AB3FF1EE}" destId="{994F1F81-DCDB-48CE-A0E4-6EC86C946D6B}" srcOrd="0" destOrd="0" presId="urn:microsoft.com/office/officeart/2018/2/layout/IconLabelList"/>
    <dgm:cxn modelId="{B13B735C-D3ED-4503-916F-C91CB585193D}" type="presOf" srcId="{496F2E59-4451-448B-9AC9-F02AD295A618}" destId="{3D2A2C83-E4B2-4E75-B48B-E3A321AC2704}" srcOrd="0" destOrd="0" presId="urn:microsoft.com/office/officeart/2018/2/layout/IconLabelList"/>
    <dgm:cxn modelId="{7308876F-58D5-40D4-8290-20DF50C009BB}" srcId="{053EF1B5-6CC2-43DA-B798-E998A5AA50EF}" destId="{37892C59-A488-4846-96AC-BA6471E98CF4}" srcOrd="1" destOrd="0" parTransId="{EF47A4B1-F703-4CBF-B525-6DD155FA04CD}" sibTransId="{8FA83BC2-F64A-46C9-AFDF-4C90672D7D39}"/>
    <dgm:cxn modelId="{F494C098-DE4D-4E37-BDC3-008AF455BA43}" type="presOf" srcId="{35A5E29F-2D8A-456B-BE17-4980D16C4C75}" destId="{827262A3-7714-4E20-B110-796AB8C55E05}" srcOrd="0" destOrd="0" presId="urn:microsoft.com/office/officeart/2018/2/layout/IconLabelList"/>
    <dgm:cxn modelId="{48BE899E-5284-4ED5-AE7A-D91B9DDD9009}" type="presOf" srcId="{37892C59-A488-4846-96AC-BA6471E98CF4}" destId="{8FE563C5-65EC-4F35-94CF-B2CE225267A8}" srcOrd="0" destOrd="0" presId="urn:microsoft.com/office/officeart/2018/2/layout/IconLabelList"/>
    <dgm:cxn modelId="{8247B3A7-1880-4538-8002-3AA03B423C20}" type="presOf" srcId="{659C236B-0DBA-44DC-8517-D67C4BE73093}" destId="{81A3BD97-278F-49EE-94B7-09DA143E7C05}" srcOrd="0" destOrd="0" presId="urn:microsoft.com/office/officeart/2018/2/layout/IconLabelList"/>
    <dgm:cxn modelId="{0105FBAC-98FB-4257-87CB-C33EE35134BB}" srcId="{053EF1B5-6CC2-43DA-B798-E998A5AA50EF}" destId="{E884810E-74C3-4EA6-A07F-C778AB3FF1EE}" srcOrd="0" destOrd="0" parTransId="{024B64FE-B3E8-42FA-8057-D1CFA8711FB9}" sibTransId="{C329D61A-A120-48E7-A232-A30FDB9305CC}"/>
    <dgm:cxn modelId="{7D1E02BB-57EB-4F12-8CAF-7D2E45C93564}" type="presOf" srcId="{053EF1B5-6CC2-43DA-B798-E998A5AA50EF}" destId="{7F47E9B5-233C-4C40-A2F2-A583296A47AB}" srcOrd="0" destOrd="0" presId="urn:microsoft.com/office/officeart/2018/2/layout/IconLabelList"/>
    <dgm:cxn modelId="{88EA21D7-FA6E-48CF-9709-17653240F340}" type="presOf" srcId="{B2407FEA-ED88-4AAC-B6F6-0BE41DBCB4AE}" destId="{C52DC7B6-5282-4C60-8070-315B7467062E}" srcOrd="0" destOrd="0" presId="urn:microsoft.com/office/officeart/2018/2/layout/IconLabelList"/>
    <dgm:cxn modelId="{330CC4D9-783B-4A23-AC6A-40E3CA1D14DE}" srcId="{053EF1B5-6CC2-43DA-B798-E998A5AA50EF}" destId="{35A5E29F-2D8A-456B-BE17-4980D16C4C75}" srcOrd="2" destOrd="0" parTransId="{3AC19E14-8022-4AF3-9775-EDCF45F5E1FA}" sibTransId="{8AA99B85-6714-4B16-9C23-711C0426451F}"/>
    <dgm:cxn modelId="{91AD0EDC-1489-4DCA-9E8E-37713CA8123D}" srcId="{053EF1B5-6CC2-43DA-B798-E998A5AA50EF}" destId="{659C236B-0DBA-44DC-8517-D67C4BE73093}" srcOrd="3" destOrd="0" parTransId="{3C34E459-64DD-418C-AD2C-76CEEE208B63}" sibTransId="{60D7925F-115D-4547-9D05-4A104B2B8025}"/>
    <dgm:cxn modelId="{7B1583DF-A1B3-4E1F-9D3D-138F364F5268}" srcId="{053EF1B5-6CC2-43DA-B798-E998A5AA50EF}" destId="{496F2E59-4451-448B-9AC9-F02AD295A618}" srcOrd="5" destOrd="0" parTransId="{D3C7DB3F-9A63-4802-92AB-B99038E15695}" sibTransId="{E99EF596-039C-4661-A7BD-9227F7AD8FA7}"/>
    <dgm:cxn modelId="{475D93EA-9BE6-4C12-95CD-ABC20D50B00D}" srcId="{053EF1B5-6CC2-43DA-B798-E998A5AA50EF}" destId="{1337789D-4CBC-41C3-A4B4-82AB15C44C67}" srcOrd="4" destOrd="0" parTransId="{C4A0CC6A-C937-440C-8899-B9AE4E114442}" sibTransId="{8C9BF4EC-08DC-4D70-93A7-BF73C7FE2C0C}"/>
    <dgm:cxn modelId="{B69C68F6-15A6-4962-BAD5-269CA0CF5B4B}" type="presOf" srcId="{1337789D-4CBC-41C3-A4B4-82AB15C44C67}" destId="{157D5E8D-CDD2-4962-9506-934979F2EE90}" srcOrd="0" destOrd="0" presId="urn:microsoft.com/office/officeart/2018/2/layout/IconLabelList"/>
    <dgm:cxn modelId="{CD351F4D-3C62-48BC-8565-534770BEDD92}" type="presParOf" srcId="{7F47E9B5-233C-4C40-A2F2-A583296A47AB}" destId="{DE9166A8-40BF-441C-9630-FAB6CAB0BD17}" srcOrd="0" destOrd="0" presId="urn:microsoft.com/office/officeart/2018/2/layout/IconLabelList"/>
    <dgm:cxn modelId="{CD2817AE-4217-4D61-99FA-C412DAD65966}" type="presParOf" srcId="{DE9166A8-40BF-441C-9630-FAB6CAB0BD17}" destId="{A5F9EA4A-A2F8-4FD9-9A9B-5946360B8FF1}" srcOrd="0" destOrd="0" presId="urn:microsoft.com/office/officeart/2018/2/layout/IconLabelList"/>
    <dgm:cxn modelId="{20E54111-5F41-46BD-980A-CCF42E3338EC}" type="presParOf" srcId="{DE9166A8-40BF-441C-9630-FAB6CAB0BD17}" destId="{D8CBF73F-7B5B-4B57-AB21-928301C3E7CD}" srcOrd="1" destOrd="0" presId="urn:microsoft.com/office/officeart/2018/2/layout/IconLabelList"/>
    <dgm:cxn modelId="{3393A84A-A27A-449C-A1E4-73B380288375}" type="presParOf" srcId="{DE9166A8-40BF-441C-9630-FAB6CAB0BD17}" destId="{994F1F81-DCDB-48CE-A0E4-6EC86C946D6B}" srcOrd="2" destOrd="0" presId="urn:microsoft.com/office/officeart/2018/2/layout/IconLabelList"/>
    <dgm:cxn modelId="{CDA2E2F3-D96E-4FB4-8DB0-0F4EC78FD4D5}" type="presParOf" srcId="{7F47E9B5-233C-4C40-A2F2-A583296A47AB}" destId="{AD1C07AE-2684-4E0A-BD7A-1E4B1E949B8D}" srcOrd="1" destOrd="0" presId="urn:microsoft.com/office/officeart/2018/2/layout/IconLabelList"/>
    <dgm:cxn modelId="{AF70113B-3338-494D-8828-ACCB69EA9972}" type="presParOf" srcId="{7F47E9B5-233C-4C40-A2F2-A583296A47AB}" destId="{44CDFD5E-C457-48B7-91B5-8F4EAD576CFF}" srcOrd="2" destOrd="0" presId="urn:microsoft.com/office/officeart/2018/2/layout/IconLabelList"/>
    <dgm:cxn modelId="{B0A2947B-0121-4092-BD55-960AE3C8F458}" type="presParOf" srcId="{44CDFD5E-C457-48B7-91B5-8F4EAD576CFF}" destId="{151C9D3D-A101-4338-AA54-0C5292B1579A}" srcOrd="0" destOrd="0" presId="urn:microsoft.com/office/officeart/2018/2/layout/IconLabelList"/>
    <dgm:cxn modelId="{E4F2F56A-E13E-4EBE-9FA6-4F1846627C92}" type="presParOf" srcId="{44CDFD5E-C457-48B7-91B5-8F4EAD576CFF}" destId="{E80A2BE8-7986-4C2C-AAE1-A9CB5C998B0C}" srcOrd="1" destOrd="0" presId="urn:microsoft.com/office/officeart/2018/2/layout/IconLabelList"/>
    <dgm:cxn modelId="{DB1118AD-C061-4BC8-BA3C-FAAB1B9C30B3}" type="presParOf" srcId="{44CDFD5E-C457-48B7-91B5-8F4EAD576CFF}" destId="{8FE563C5-65EC-4F35-94CF-B2CE225267A8}" srcOrd="2" destOrd="0" presId="urn:microsoft.com/office/officeart/2018/2/layout/IconLabelList"/>
    <dgm:cxn modelId="{D0916451-C1D5-4205-B021-4E0135F067A4}" type="presParOf" srcId="{7F47E9B5-233C-4C40-A2F2-A583296A47AB}" destId="{B3AFC5EF-BDC9-4AB6-9B7A-C9AB716CD204}" srcOrd="3" destOrd="0" presId="urn:microsoft.com/office/officeart/2018/2/layout/IconLabelList"/>
    <dgm:cxn modelId="{41A2DBEB-A689-4640-8029-EE558C1FBAE2}" type="presParOf" srcId="{7F47E9B5-233C-4C40-A2F2-A583296A47AB}" destId="{6627DE2D-C5F4-4CFA-A6D4-E1002C71181D}" srcOrd="4" destOrd="0" presId="urn:microsoft.com/office/officeart/2018/2/layout/IconLabelList"/>
    <dgm:cxn modelId="{5216DE9B-983A-43E6-BA0C-54A4D0BBD7CC}" type="presParOf" srcId="{6627DE2D-C5F4-4CFA-A6D4-E1002C71181D}" destId="{22D2C428-738E-448E-A96E-29DFC0A07DFD}" srcOrd="0" destOrd="0" presId="urn:microsoft.com/office/officeart/2018/2/layout/IconLabelList"/>
    <dgm:cxn modelId="{55666B80-D852-4EE6-99E7-E869F7FA4394}" type="presParOf" srcId="{6627DE2D-C5F4-4CFA-A6D4-E1002C71181D}" destId="{181E3F92-8D6E-4211-B7FE-60C90CA7B32E}" srcOrd="1" destOrd="0" presId="urn:microsoft.com/office/officeart/2018/2/layout/IconLabelList"/>
    <dgm:cxn modelId="{F16519DB-5F42-403F-BBC7-7D604C58B8B1}" type="presParOf" srcId="{6627DE2D-C5F4-4CFA-A6D4-E1002C71181D}" destId="{827262A3-7714-4E20-B110-796AB8C55E05}" srcOrd="2" destOrd="0" presId="urn:microsoft.com/office/officeart/2018/2/layout/IconLabelList"/>
    <dgm:cxn modelId="{EE566C44-1A9A-4FE5-842C-41859D37B0E0}" type="presParOf" srcId="{7F47E9B5-233C-4C40-A2F2-A583296A47AB}" destId="{1E124737-6328-4647-8385-1E17611980E2}" srcOrd="5" destOrd="0" presId="urn:microsoft.com/office/officeart/2018/2/layout/IconLabelList"/>
    <dgm:cxn modelId="{09F72D06-4651-40B4-994F-EC6864068D60}" type="presParOf" srcId="{7F47E9B5-233C-4C40-A2F2-A583296A47AB}" destId="{4B7DEF58-00B0-4A46-AFF3-A7BECF156F3A}" srcOrd="6" destOrd="0" presId="urn:microsoft.com/office/officeart/2018/2/layout/IconLabelList"/>
    <dgm:cxn modelId="{03D84A59-9996-4754-BAC4-1105E92FF9D5}" type="presParOf" srcId="{4B7DEF58-00B0-4A46-AFF3-A7BECF156F3A}" destId="{712FFC84-3622-4A41-9AB6-52A1DEB8DE76}" srcOrd="0" destOrd="0" presId="urn:microsoft.com/office/officeart/2018/2/layout/IconLabelList"/>
    <dgm:cxn modelId="{BF40415B-7070-4D9A-885D-FA72A434C72F}" type="presParOf" srcId="{4B7DEF58-00B0-4A46-AFF3-A7BECF156F3A}" destId="{E2D3DC86-A33F-4E43-BE7D-AB67CBA6F2FF}" srcOrd="1" destOrd="0" presId="urn:microsoft.com/office/officeart/2018/2/layout/IconLabelList"/>
    <dgm:cxn modelId="{047A9388-E957-409B-BEC0-44D3A6090375}" type="presParOf" srcId="{4B7DEF58-00B0-4A46-AFF3-A7BECF156F3A}" destId="{81A3BD97-278F-49EE-94B7-09DA143E7C05}" srcOrd="2" destOrd="0" presId="urn:microsoft.com/office/officeart/2018/2/layout/IconLabelList"/>
    <dgm:cxn modelId="{9BA91660-2F49-4AD8-97CB-785B61DF4A63}" type="presParOf" srcId="{7F47E9B5-233C-4C40-A2F2-A583296A47AB}" destId="{4A0DCDD4-3783-4D68-AB95-4CC1678FE544}" srcOrd="7" destOrd="0" presId="urn:microsoft.com/office/officeart/2018/2/layout/IconLabelList"/>
    <dgm:cxn modelId="{1C66530C-EAEF-4EE4-A7EA-B06F46D18956}" type="presParOf" srcId="{7F47E9B5-233C-4C40-A2F2-A583296A47AB}" destId="{9875716C-9395-48C5-BEA9-D7C2F5A47FA7}" srcOrd="8" destOrd="0" presId="urn:microsoft.com/office/officeart/2018/2/layout/IconLabelList"/>
    <dgm:cxn modelId="{FF74E9E0-7E74-457C-A19E-5034AA698341}" type="presParOf" srcId="{9875716C-9395-48C5-BEA9-D7C2F5A47FA7}" destId="{35F31AA7-E836-48FB-A002-6FEF8EE2A417}" srcOrd="0" destOrd="0" presId="urn:microsoft.com/office/officeart/2018/2/layout/IconLabelList"/>
    <dgm:cxn modelId="{E99CC04E-5A6B-45F4-81A9-EF8CEF68843E}" type="presParOf" srcId="{9875716C-9395-48C5-BEA9-D7C2F5A47FA7}" destId="{8F552F3F-E902-4F2A-8EBC-4AD1C597614C}" srcOrd="1" destOrd="0" presId="urn:microsoft.com/office/officeart/2018/2/layout/IconLabelList"/>
    <dgm:cxn modelId="{A407B13B-7826-4155-862D-1A0BF14FDA8E}" type="presParOf" srcId="{9875716C-9395-48C5-BEA9-D7C2F5A47FA7}" destId="{157D5E8D-CDD2-4962-9506-934979F2EE90}" srcOrd="2" destOrd="0" presId="urn:microsoft.com/office/officeart/2018/2/layout/IconLabelList"/>
    <dgm:cxn modelId="{6BDAE401-1F0F-4FDF-A63C-5F6A9FB02C6E}" type="presParOf" srcId="{7F47E9B5-233C-4C40-A2F2-A583296A47AB}" destId="{A33482E6-C912-41BE-9812-B9BD58DE9647}" srcOrd="9" destOrd="0" presId="urn:microsoft.com/office/officeart/2018/2/layout/IconLabelList"/>
    <dgm:cxn modelId="{29EB4A9E-A006-41C3-8701-272961B029DA}" type="presParOf" srcId="{7F47E9B5-233C-4C40-A2F2-A583296A47AB}" destId="{CB5A9218-EC96-4C59-A010-74E65ADF42E9}" srcOrd="10" destOrd="0" presId="urn:microsoft.com/office/officeart/2018/2/layout/IconLabelList"/>
    <dgm:cxn modelId="{F9E224A8-6A1F-4743-B9DF-F8D9DB35C9D1}" type="presParOf" srcId="{CB5A9218-EC96-4C59-A010-74E65ADF42E9}" destId="{990A18BA-EA51-4112-BFC7-E2D5DD7016BC}" srcOrd="0" destOrd="0" presId="urn:microsoft.com/office/officeart/2018/2/layout/IconLabelList"/>
    <dgm:cxn modelId="{880532E5-DD2D-4435-9FBC-4ADA2971B121}" type="presParOf" srcId="{CB5A9218-EC96-4C59-A010-74E65ADF42E9}" destId="{84788693-C63E-4E26-9C5C-5858D1DB695A}" srcOrd="1" destOrd="0" presId="urn:microsoft.com/office/officeart/2018/2/layout/IconLabelList"/>
    <dgm:cxn modelId="{A479AD49-8956-447C-9071-025860237E4D}" type="presParOf" srcId="{CB5A9218-EC96-4C59-A010-74E65ADF42E9}" destId="{3D2A2C83-E4B2-4E75-B48B-E3A321AC2704}" srcOrd="2" destOrd="0" presId="urn:microsoft.com/office/officeart/2018/2/layout/IconLabelList"/>
    <dgm:cxn modelId="{0D4A06F0-3113-4FC6-B74E-1A4173957EFD}" type="presParOf" srcId="{7F47E9B5-233C-4C40-A2F2-A583296A47AB}" destId="{938466EC-172F-472E-8695-CC6C839A910E}" srcOrd="11" destOrd="0" presId="urn:microsoft.com/office/officeart/2018/2/layout/IconLabelList"/>
    <dgm:cxn modelId="{1F9A4D75-CAB0-4466-9A65-FB4497A49399}" type="presParOf" srcId="{7F47E9B5-233C-4C40-A2F2-A583296A47AB}" destId="{4464D181-A959-4CEE-8590-74CE1AF2F3B0}" srcOrd="12" destOrd="0" presId="urn:microsoft.com/office/officeart/2018/2/layout/IconLabelList"/>
    <dgm:cxn modelId="{B1513B84-5DFD-4CDB-AB05-4D4DE9CA5229}" type="presParOf" srcId="{4464D181-A959-4CEE-8590-74CE1AF2F3B0}" destId="{C85533A3-5653-467A-BA23-2DE2022891D2}" srcOrd="0" destOrd="0" presId="urn:microsoft.com/office/officeart/2018/2/layout/IconLabelList"/>
    <dgm:cxn modelId="{F73B0492-1781-4952-9A03-F4A6E11989FB}" type="presParOf" srcId="{4464D181-A959-4CEE-8590-74CE1AF2F3B0}" destId="{6FEC5922-09E2-482B-96DF-C0E74FBD1400}" srcOrd="1" destOrd="0" presId="urn:microsoft.com/office/officeart/2018/2/layout/IconLabelList"/>
    <dgm:cxn modelId="{27845836-FAAD-4091-BE1D-C7866A87A5D9}" type="presParOf" srcId="{4464D181-A959-4CEE-8590-74CE1AF2F3B0}" destId="{C52DC7B6-5282-4C60-8070-315B7467062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6D3ADB5-9AB9-4725-B546-57BDA4FDCF2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AF44CAD-E74B-442C-B6E4-FA39643A79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YOLO, Faster R-CNN, SSD, and HFPN comparison.</a:t>
          </a:r>
        </a:p>
      </dgm:t>
    </dgm:pt>
    <dgm:pt modelId="{EF85BEDE-6E9A-42E8-9B34-89F5714E4D65}" type="parTrans" cxnId="{0FC382BF-8832-48A4-86D5-B5CC43899EB0}">
      <dgm:prSet/>
      <dgm:spPr/>
      <dgm:t>
        <a:bodyPr/>
        <a:lstStyle/>
        <a:p>
          <a:endParaRPr lang="en-US"/>
        </a:p>
      </dgm:t>
    </dgm:pt>
    <dgm:pt modelId="{185BFCC1-A44B-45B9-ADE4-41E94888DC0C}" type="sibTrans" cxnId="{0FC382BF-8832-48A4-86D5-B5CC43899EB0}">
      <dgm:prSet/>
      <dgm:spPr/>
      <dgm:t>
        <a:bodyPr/>
        <a:lstStyle/>
        <a:p>
          <a:endParaRPr lang="en-US"/>
        </a:p>
      </dgm:t>
    </dgm:pt>
    <dgm:pt modelId="{4B716171-1DC4-4925-972C-9CF3EC400C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 HFPN excels in small/occluded object detection.</a:t>
          </a:r>
        </a:p>
      </dgm:t>
    </dgm:pt>
    <dgm:pt modelId="{6948EE9C-73A9-45F5-B9B1-A96A9FE0C7B1}" type="parTrans" cxnId="{5983C0C1-D081-44E0-A296-E73DB13D8322}">
      <dgm:prSet/>
      <dgm:spPr/>
      <dgm:t>
        <a:bodyPr/>
        <a:lstStyle/>
        <a:p>
          <a:endParaRPr lang="en-US"/>
        </a:p>
      </dgm:t>
    </dgm:pt>
    <dgm:pt modelId="{A4FE83A2-8493-40BB-AD20-04E954047FA4}" type="sibTrans" cxnId="{5983C0C1-D081-44E0-A296-E73DB13D8322}">
      <dgm:prSet/>
      <dgm:spPr/>
      <dgm:t>
        <a:bodyPr/>
        <a:lstStyle/>
        <a:p>
          <a:endParaRPr lang="en-US"/>
        </a:p>
      </dgm:t>
    </dgm:pt>
    <dgm:pt modelId="{9118773B-0A1B-4E9D-AA80-F2EC582B2604}" type="pres">
      <dgm:prSet presAssocID="{46D3ADB5-9AB9-4725-B546-57BDA4FDCF2A}" presName="root" presStyleCnt="0">
        <dgm:presLayoutVars>
          <dgm:dir/>
          <dgm:resizeHandles val="exact"/>
        </dgm:presLayoutVars>
      </dgm:prSet>
      <dgm:spPr/>
    </dgm:pt>
    <dgm:pt modelId="{96C58A70-6F18-4D7D-8506-9712EB36FFD7}" type="pres">
      <dgm:prSet presAssocID="{CAF44CAD-E74B-442C-B6E4-FA39643A795A}" presName="compNode" presStyleCnt="0"/>
      <dgm:spPr/>
    </dgm:pt>
    <dgm:pt modelId="{7B9E135B-466E-4497-B4FE-B874B26B0EFF}" type="pres">
      <dgm:prSet presAssocID="{CAF44CAD-E74B-442C-B6E4-FA39643A795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7AB3359C-0AB9-4D08-8166-2E1CA7ED9762}" type="pres">
      <dgm:prSet presAssocID="{CAF44CAD-E74B-442C-B6E4-FA39643A795A}" presName="spaceRect" presStyleCnt="0"/>
      <dgm:spPr/>
    </dgm:pt>
    <dgm:pt modelId="{56B8E99D-3B4D-4638-9096-33865E8716F3}" type="pres">
      <dgm:prSet presAssocID="{CAF44CAD-E74B-442C-B6E4-FA39643A795A}" presName="textRect" presStyleLbl="revTx" presStyleIdx="0" presStyleCnt="2">
        <dgm:presLayoutVars>
          <dgm:chMax val="1"/>
          <dgm:chPref val="1"/>
        </dgm:presLayoutVars>
      </dgm:prSet>
      <dgm:spPr/>
    </dgm:pt>
    <dgm:pt modelId="{255FDA59-68B2-4DA6-A1EF-18123FD87177}" type="pres">
      <dgm:prSet presAssocID="{185BFCC1-A44B-45B9-ADE4-41E94888DC0C}" presName="sibTrans" presStyleCnt="0"/>
      <dgm:spPr/>
    </dgm:pt>
    <dgm:pt modelId="{583AE74F-F64F-46FC-8CEE-380049603308}" type="pres">
      <dgm:prSet presAssocID="{4B716171-1DC4-4925-972C-9CF3EC400C31}" presName="compNode" presStyleCnt="0"/>
      <dgm:spPr/>
    </dgm:pt>
    <dgm:pt modelId="{D4FD5DF0-4058-42AC-BEEE-AB191B1A0E07}" type="pres">
      <dgm:prSet presAssocID="{4B716171-1DC4-4925-972C-9CF3EC400C3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303F761-90E2-4D01-92EA-6CC242C16B05}" type="pres">
      <dgm:prSet presAssocID="{4B716171-1DC4-4925-972C-9CF3EC400C31}" presName="spaceRect" presStyleCnt="0"/>
      <dgm:spPr/>
    </dgm:pt>
    <dgm:pt modelId="{312881A4-6298-4FF4-BDA5-B513F168B526}" type="pres">
      <dgm:prSet presAssocID="{4B716171-1DC4-4925-972C-9CF3EC400C3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CAC200C-393C-4EF4-A040-959A67148A1D}" type="presOf" srcId="{CAF44CAD-E74B-442C-B6E4-FA39643A795A}" destId="{56B8E99D-3B4D-4638-9096-33865E8716F3}" srcOrd="0" destOrd="0" presId="urn:microsoft.com/office/officeart/2018/2/layout/IconLabelList"/>
    <dgm:cxn modelId="{4C4D042D-77DA-4F40-A840-F6743F4F583C}" type="presOf" srcId="{46D3ADB5-9AB9-4725-B546-57BDA4FDCF2A}" destId="{9118773B-0A1B-4E9D-AA80-F2EC582B2604}" srcOrd="0" destOrd="0" presId="urn:microsoft.com/office/officeart/2018/2/layout/IconLabelList"/>
    <dgm:cxn modelId="{299083A5-2DF5-44F2-821B-397109A8317D}" type="presOf" srcId="{4B716171-1DC4-4925-972C-9CF3EC400C31}" destId="{312881A4-6298-4FF4-BDA5-B513F168B526}" srcOrd="0" destOrd="0" presId="urn:microsoft.com/office/officeart/2018/2/layout/IconLabelList"/>
    <dgm:cxn modelId="{0FC382BF-8832-48A4-86D5-B5CC43899EB0}" srcId="{46D3ADB5-9AB9-4725-B546-57BDA4FDCF2A}" destId="{CAF44CAD-E74B-442C-B6E4-FA39643A795A}" srcOrd="0" destOrd="0" parTransId="{EF85BEDE-6E9A-42E8-9B34-89F5714E4D65}" sibTransId="{185BFCC1-A44B-45B9-ADE4-41E94888DC0C}"/>
    <dgm:cxn modelId="{5983C0C1-D081-44E0-A296-E73DB13D8322}" srcId="{46D3ADB5-9AB9-4725-B546-57BDA4FDCF2A}" destId="{4B716171-1DC4-4925-972C-9CF3EC400C31}" srcOrd="1" destOrd="0" parTransId="{6948EE9C-73A9-45F5-B9B1-A96A9FE0C7B1}" sibTransId="{A4FE83A2-8493-40BB-AD20-04E954047FA4}"/>
    <dgm:cxn modelId="{09361406-176C-4BAE-B949-21C28F78E4F2}" type="presParOf" srcId="{9118773B-0A1B-4E9D-AA80-F2EC582B2604}" destId="{96C58A70-6F18-4D7D-8506-9712EB36FFD7}" srcOrd="0" destOrd="0" presId="urn:microsoft.com/office/officeart/2018/2/layout/IconLabelList"/>
    <dgm:cxn modelId="{35C8551B-C07F-4A64-8094-245AF8D081E0}" type="presParOf" srcId="{96C58A70-6F18-4D7D-8506-9712EB36FFD7}" destId="{7B9E135B-466E-4497-B4FE-B874B26B0EFF}" srcOrd="0" destOrd="0" presId="urn:microsoft.com/office/officeart/2018/2/layout/IconLabelList"/>
    <dgm:cxn modelId="{276B6A7F-312E-40D6-B5D4-BD4003192D4E}" type="presParOf" srcId="{96C58A70-6F18-4D7D-8506-9712EB36FFD7}" destId="{7AB3359C-0AB9-4D08-8166-2E1CA7ED9762}" srcOrd="1" destOrd="0" presId="urn:microsoft.com/office/officeart/2018/2/layout/IconLabelList"/>
    <dgm:cxn modelId="{A4B41016-CEEA-483F-975D-1CDFEA43DBF5}" type="presParOf" srcId="{96C58A70-6F18-4D7D-8506-9712EB36FFD7}" destId="{56B8E99D-3B4D-4638-9096-33865E8716F3}" srcOrd="2" destOrd="0" presId="urn:microsoft.com/office/officeart/2018/2/layout/IconLabelList"/>
    <dgm:cxn modelId="{37ACDECD-688F-480B-9C3C-62FFF879CC81}" type="presParOf" srcId="{9118773B-0A1B-4E9D-AA80-F2EC582B2604}" destId="{255FDA59-68B2-4DA6-A1EF-18123FD87177}" srcOrd="1" destOrd="0" presId="urn:microsoft.com/office/officeart/2018/2/layout/IconLabelList"/>
    <dgm:cxn modelId="{FA44A6A8-50DC-4DA8-BA65-8B2268854D51}" type="presParOf" srcId="{9118773B-0A1B-4E9D-AA80-F2EC582B2604}" destId="{583AE74F-F64F-46FC-8CEE-380049603308}" srcOrd="2" destOrd="0" presId="urn:microsoft.com/office/officeart/2018/2/layout/IconLabelList"/>
    <dgm:cxn modelId="{1B5E1A3D-9574-4C89-9D47-F50000531BA4}" type="presParOf" srcId="{583AE74F-F64F-46FC-8CEE-380049603308}" destId="{D4FD5DF0-4058-42AC-BEEE-AB191B1A0E07}" srcOrd="0" destOrd="0" presId="urn:microsoft.com/office/officeart/2018/2/layout/IconLabelList"/>
    <dgm:cxn modelId="{9B82B326-B748-4CD7-A60D-12DDDC6C4A3C}" type="presParOf" srcId="{583AE74F-F64F-46FC-8CEE-380049603308}" destId="{6303F761-90E2-4D01-92EA-6CC242C16B05}" srcOrd="1" destOrd="0" presId="urn:microsoft.com/office/officeart/2018/2/layout/IconLabelList"/>
    <dgm:cxn modelId="{9607055F-DD49-4361-A5EB-DA66E4C82AC2}" type="presParOf" srcId="{583AE74F-F64F-46FC-8CEE-380049603308}" destId="{312881A4-6298-4FF4-BDA5-B513F168B52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D763A31-B911-4BDE-B9BC-44561081C22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0D082E2-D367-48DF-B889-E30661D6615D}">
      <dgm:prSet/>
      <dgm:spPr/>
      <dgm:t>
        <a:bodyPr/>
        <a:lstStyle/>
        <a:p>
          <a:pPr>
            <a:defRPr cap="all"/>
          </a:pPr>
          <a:r>
            <a:rPr lang="en-US" dirty="0"/>
            <a:t>Key functions in HFPN.</a:t>
          </a:r>
        </a:p>
      </dgm:t>
    </dgm:pt>
    <dgm:pt modelId="{F706880E-D8B9-4EC3-A95A-956CD44E0C9E}" type="parTrans" cxnId="{06D9053B-9FF7-4807-BB77-7676ECAEF700}">
      <dgm:prSet/>
      <dgm:spPr/>
      <dgm:t>
        <a:bodyPr/>
        <a:lstStyle/>
        <a:p>
          <a:endParaRPr lang="en-US"/>
        </a:p>
      </dgm:t>
    </dgm:pt>
    <dgm:pt modelId="{BD7962C3-C9B9-4C3C-863B-7203B9338A9A}" type="sibTrans" cxnId="{06D9053B-9FF7-4807-BB77-7676ECAEF700}">
      <dgm:prSet/>
      <dgm:spPr/>
      <dgm:t>
        <a:bodyPr/>
        <a:lstStyle/>
        <a:p>
          <a:endParaRPr lang="en-US"/>
        </a:p>
      </dgm:t>
    </dgm:pt>
    <dgm:pt modelId="{FDFB171D-95CA-4EFF-A851-510B87F4236D}">
      <dgm:prSet/>
      <dgm:spPr/>
      <dgm:t>
        <a:bodyPr/>
        <a:lstStyle/>
        <a:p>
          <a:pPr>
            <a:defRPr cap="all"/>
          </a:pPr>
          <a:r>
            <a:rPr lang="en-US" dirty="0"/>
            <a:t>Custom attention and fusion functions implemented manually.</a:t>
          </a:r>
        </a:p>
      </dgm:t>
    </dgm:pt>
    <dgm:pt modelId="{CC3CDC27-67FF-494F-8712-16056F5E8DA7}" type="parTrans" cxnId="{DC6FEAA6-5A41-4153-B587-3022CDC9C3D5}">
      <dgm:prSet/>
      <dgm:spPr/>
      <dgm:t>
        <a:bodyPr/>
        <a:lstStyle/>
        <a:p>
          <a:endParaRPr lang="en-US"/>
        </a:p>
      </dgm:t>
    </dgm:pt>
    <dgm:pt modelId="{D536F887-6D29-4277-A030-123B0B9024C1}" type="sibTrans" cxnId="{DC6FEAA6-5A41-4153-B587-3022CDC9C3D5}">
      <dgm:prSet/>
      <dgm:spPr/>
      <dgm:t>
        <a:bodyPr/>
        <a:lstStyle/>
        <a:p>
          <a:endParaRPr lang="en-US"/>
        </a:p>
      </dgm:t>
    </dgm:pt>
    <dgm:pt modelId="{0D8D6F60-E8B5-4EF2-A56A-07422624B59A}" type="pres">
      <dgm:prSet presAssocID="{2D763A31-B911-4BDE-B9BC-44561081C228}" presName="root" presStyleCnt="0">
        <dgm:presLayoutVars>
          <dgm:dir/>
          <dgm:resizeHandles val="exact"/>
        </dgm:presLayoutVars>
      </dgm:prSet>
      <dgm:spPr/>
    </dgm:pt>
    <dgm:pt modelId="{978EB3C4-343D-474D-B29B-A2B895432E65}" type="pres">
      <dgm:prSet presAssocID="{60D082E2-D367-48DF-B889-E30661D6615D}" presName="compNode" presStyleCnt="0"/>
      <dgm:spPr/>
    </dgm:pt>
    <dgm:pt modelId="{301D1991-E3A8-45AC-BDB1-4DE736466D53}" type="pres">
      <dgm:prSet presAssocID="{60D082E2-D367-48DF-B889-E30661D6615D}" presName="iconBgRect" presStyleLbl="bgShp" presStyleIdx="0" presStyleCnt="2"/>
      <dgm:spPr/>
    </dgm:pt>
    <dgm:pt modelId="{266AEF6E-9F91-4604-87D1-5F5760CC3CBD}" type="pres">
      <dgm:prSet presAssocID="{60D082E2-D367-48DF-B889-E30661D6615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2A07AAA3-F529-4624-B4D5-CF9844D2A0C8}" type="pres">
      <dgm:prSet presAssocID="{60D082E2-D367-48DF-B889-E30661D6615D}" presName="spaceRect" presStyleCnt="0"/>
      <dgm:spPr/>
    </dgm:pt>
    <dgm:pt modelId="{6D37BC43-E0EE-4B97-BCBA-493FEFE8E125}" type="pres">
      <dgm:prSet presAssocID="{60D082E2-D367-48DF-B889-E30661D6615D}" presName="textRect" presStyleLbl="revTx" presStyleIdx="0" presStyleCnt="2">
        <dgm:presLayoutVars>
          <dgm:chMax val="1"/>
          <dgm:chPref val="1"/>
        </dgm:presLayoutVars>
      </dgm:prSet>
      <dgm:spPr/>
    </dgm:pt>
    <dgm:pt modelId="{E2962E8C-053E-4B53-A535-F444F9E56A93}" type="pres">
      <dgm:prSet presAssocID="{BD7962C3-C9B9-4C3C-863B-7203B9338A9A}" presName="sibTrans" presStyleCnt="0"/>
      <dgm:spPr/>
    </dgm:pt>
    <dgm:pt modelId="{46B408F9-6F46-4360-8AB4-F4C378644E5F}" type="pres">
      <dgm:prSet presAssocID="{FDFB171D-95CA-4EFF-A851-510B87F4236D}" presName="compNode" presStyleCnt="0"/>
      <dgm:spPr/>
    </dgm:pt>
    <dgm:pt modelId="{DF13818E-244C-4BD7-BD10-A23696ECAAA8}" type="pres">
      <dgm:prSet presAssocID="{FDFB171D-95CA-4EFF-A851-510B87F4236D}" presName="iconBgRect" presStyleLbl="bgShp" presStyleIdx="1" presStyleCnt="2"/>
      <dgm:spPr/>
    </dgm:pt>
    <dgm:pt modelId="{0649CCEB-6978-414C-8824-948E265ECF1E}" type="pres">
      <dgm:prSet presAssocID="{FDFB171D-95CA-4EFF-A851-510B87F4236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918D464F-E666-41E6-83EF-1896E663BE1B}" type="pres">
      <dgm:prSet presAssocID="{FDFB171D-95CA-4EFF-A851-510B87F4236D}" presName="spaceRect" presStyleCnt="0"/>
      <dgm:spPr/>
    </dgm:pt>
    <dgm:pt modelId="{0C12235B-8FB2-453E-8A44-82EC5CB0B02A}" type="pres">
      <dgm:prSet presAssocID="{FDFB171D-95CA-4EFF-A851-510B87F4236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6D9053B-9FF7-4807-BB77-7676ECAEF700}" srcId="{2D763A31-B911-4BDE-B9BC-44561081C228}" destId="{60D082E2-D367-48DF-B889-E30661D6615D}" srcOrd="0" destOrd="0" parTransId="{F706880E-D8B9-4EC3-A95A-956CD44E0C9E}" sibTransId="{BD7962C3-C9B9-4C3C-863B-7203B9338A9A}"/>
    <dgm:cxn modelId="{F7234261-28BD-4CBF-AB9A-BFFAF5C20A61}" type="presOf" srcId="{60D082E2-D367-48DF-B889-E30661D6615D}" destId="{6D37BC43-E0EE-4B97-BCBA-493FEFE8E125}" srcOrd="0" destOrd="0" presId="urn:microsoft.com/office/officeart/2018/5/layout/IconCircleLabelList"/>
    <dgm:cxn modelId="{A93B1B44-1C8B-4762-80C5-0280C5392813}" type="presOf" srcId="{2D763A31-B911-4BDE-B9BC-44561081C228}" destId="{0D8D6F60-E8B5-4EF2-A56A-07422624B59A}" srcOrd="0" destOrd="0" presId="urn:microsoft.com/office/officeart/2018/5/layout/IconCircleLabelList"/>
    <dgm:cxn modelId="{DC6FEAA6-5A41-4153-B587-3022CDC9C3D5}" srcId="{2D763A31-B911-4BDE-B9BC-44561081C228}" destId="{FDFB171D-95CA-4EFF-A851-510B87F4236D}" srcOrd="1" destOrd="0" parTransId="{CC3CDC27-67FF-494F-8712-16056F5E8DA7}" sibTransId="{D536F887-6D29-4277-A030-123B0B9024C1}"/>
    <dgm:cxn modelId="{984F69D9-0F49-4D21-BF20-DEB553F78E0A}" type="presOf" srcId="{FDFB171D-95CA-4EFF-A851-510B87F4236D}" destId="{0C12235B-8FB2-453E-8A44-82EC5CB0B02A}" srcOrd="0" destOrd="0" presId="urn:microsoft.com/office/officeart/2018/5/layout/IconCircleLabelList"/>
    <dgm:cxn modelId="{169A965A-0787-4832-9DAD-0224CAE80303}" type="presParOf" srcId="{0D8D6F60-E8B5-4EF2-A56A-07422624B59A}" destId="{978EB3C4-343D-474D-B29B-A2B895432E65}" srcOrd="0" destOrd="0" presId="urn:microsoft.com/office/officeart/2018/5/layout/IconCircleLabelList"/>
    <dgm:cxn modelId="{C7E107FE-6475-4F5B-87D8-EE5F828FEFE5}" type="presParOf" srcId="{978EB3C4-343D-474D-B29B-A2B895432E65}" destId="{301D1991-E3A8-45AC-BDB1-4DE736466D53}" srcOrd="0" destOrd="0" presId="urn:microsoft.com/office/officeart/2018/5/layout/IconCircleLabelList"/>
    <dgm:cxn modelId="{A8720224-0926-4EDC-A6A2-07B5CE677662}" type="presParOf" srcId="{978EB3C4-343D-474D-B29B-A2B895432E65}" destId="{266AEF6E-9F91-4604-87D1-5F5760CC3CBD}" srcOrd="1" destOrd="0" presId="urn:microsoft.com/office/officeart/2018/5/layout/IconCircleLabelList"/>
    <dgm:cxn modelId="{BAADE30E-37B7-43B4-808D-42E6235C0D25}" type="presParOf" srcId="{978EB3C4-343D-474D-B29B-A2B895432E65}" destId="{2A07AAA3-F529-4624-B4D5-CF9844D2A0C8}" srcOrd="2" destOrd="0" presId="urn:microsoft.com/office/officeart/2018/5/layout/IconCircleLabelList"/>
    <dgm:cxn modelId="{DC4E7532-27E9-4F91-9030-2A62202D85B3}" type="presParOf" srcId="{978EB3C4-343D-474D-B29B-A2B895432E65}" destId="{6D37BC43-E0EE-4B97-BCBA-493FEFE8E125}" srcOrd="3" destOrd="0" presId="urn:microsoft.com/office/officeart/2018/5/layout/IconCircleLabelList"/>
    <dgm:cxn modelId="{B04677B5-D8B2-4DD1-BB66-F1662C166CD4}" type="presParOf" srcId="{0D8D6F60-E8B5-4EF2-A56A-07422624B59A}" destId="{E2962E8C-053E-4B53-A535-F444F9E56A93}" srcOrd="1" destOrd="0" presId="urn:microsoft.com/office/officeart/2018/5/layout/IconCircleLabelList"/>
    <dgm:cxn modelId="{89F74745-8D3C-417B-85DE-1B26E4CE0620}" type="presParOf" srcId="{0D8D6F60-E8B5-4EF2-A56A-07422624B59A}" destId="{46B408F9-6F46-4360-8AB4-F4C378644E5F}" srcOrd="2" destOrd="0" presId="urn:microsoft.com/office/officeart/2018/5/layout/IconCircleLabelList"/>
    <dgm:cxn modelId="{2A5C4FFD-ED24-40E4-933E-DA4DD0A03158}" type="presParOf" srcId="{46B408F9-6F46-4360-8AB4-F4C378644E5F}" destId="{DF13818E-244C-4BD7-BD10-A23696ECAAA8}" srcOrd="0" destOrd="0" presId="urn:microsoft.com/office/officeart/2018/5/layout/IconCircleLabelList"/>
    <dgm:cxn modelId="{33D758F9-A87F-49AD-9D0D-68DEF3A03F5A}" type="presParOf" srcId="{46B408F9-6F46-4360-8AB4-F4C378644E5F}" destId="{0649CCEB-6978-414C-8824-948E265ECF1E}" srcOrd="1" destOrd="0" presId="urn:microsoft.com/office/officeart/2018/5/layout/IconCircleLabelList"/>
    <dgm:cxn modelId="{EEE96900-6A57-49DC-88DD-87F1E7E60866}" type="presParOf" srcId="{46B408F9-6F46-4360-8AB4-F4C378644E5F}" destId="{918D464F-E666-41E6-83EF-1896E663BE1B}" srcOrd="2" destOrd="0" presId="urn:microsoft.com/office/officeart/2018/5/layout/IconCircleLabelList"/>
    <dgm:cxn modelId="{04739151-B699-4D45-A10C-597286AD5A62}" type="presParOf" srcId="{46B408F9-6F46-4360-8AB4-F4C378644E5F}" destId="{0C12235B-8FB2-453E-8A44-82EC5CB0B02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0E055F6-3779-49B9-B74E-42D4DC382B54}" type="doc">
      <dgm:prSet loTypeId="urn:microsoft.com/office/officeart/2018/2/layout/IconLabelList" loCatId="icon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6A2C0B1-1926-4A49-B8FE-F3A65491D7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Sample prediction map visualization.</a:t>
          </a:r>
        </a:p>
      </dgm:t>
    </dgm:pt>
    <dgm:pt modelId="{D488DEC7-BA86-4298-9796-A54F74DAB766}" type="parTrans" cxnId="{6859C2AD-BB65-49EE-978C-3BA33D5FEC47}">
      <dgm:prSet/>
      <dgm:spPr/>
      <dgm:t>
        <a:bodyPr/>
        <a:lstStyle/>
        <a:p>
          <a:endParaRPr lang="en-US"/>
        </a:p>
      </dgm:t>
    </dgm:pt>
    <dgm:pt modelId="{869F8810-4C9B-40B4-8945-71E5A29F7B32}" type="sibTrans" cxnId="{6859C2AD-BB65-49EE-978C-3BA33D5FEC47}">
      <dgm:prSet/>
      <dgm:spPr/>
      <dgm:t>
        <a:bodyPr/>
        <a:lstStyle/>
        <a:p>
          <a:endParaRPr lang="en-US"/>
        </a:p>
      </dgm:t>
    </dgm:pt>
    <dgm:pt modelId="{20C09E60-2740-467D-8B7C-936088C438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Explains attention map significance and its role in HFPN.</a:t>
          </a:r>
        </a:p>
      </dgm:t>
    </dgm:pt>
    <dgm:pt modelId="{7E4ACA4B-E194-45B8-856F-82B04EC62836}" type="parTrans" cxnId="{833C65F1-7EA3-4B47-81AD-B8648BB1D6CF}">
      <dgm:prSet/>
      <dgm:spPr/>
      <dgm:t>
        <a:bodyPr/>
        <a:lstStyle/>
        <a:p>
          <a:endParaRPr lang="en-US"/>
        </a:p>
      </dgm:t>
    </dgm:pt>
    <dgm:pt modelId="{56C90B9E-C3EA-4C3F-BBCF-6305F35B7F09}" type="sibTrans" cxnId="{833C65F1-7EA3-4B47-81AD-B8648BB1D6CF}">
      <dgm:prSet/>
      <dgm:spPr/>
      <dgm:t>
        <a:bodyPr/>
        <a:lstStyle/>
        <a:p>
          <a:endParaRPr lang="en-US"/>
        </a:p>
      </dgm:t>
    </dgm:pt>
    <dgm:pt modelId="{56968383-8D5A-46DC-A699-7CD1000FE384}" type="pres">
      <dgm:prSet presAssocID="{30E055F6-3779-49B9-B74E-42D4DC382B54}" presName="root" presStyleCnt="0">
        <dgm:presLayoutVars>
          <dgm:dir/>
          <dgm:resizeHandles val="exact"/>
        </dgm:presLayoutVars>
      </dgm:prSet>
      <dgm:spPr/>
    </dgm:pt>
    <dgm:pt modelId="{57F98AF2-748B-44FF-A7B9-0A7DAD31F182}" type="pres">
      <dgm:prSet presAssocID="{E6A2C0B1-1926-4A49-B8FE-F3A65491D70C}" presName="compNode" presStyleCnt="0"/>
      <dgm:spPr/>
    </dgm:pt>
    <dgm:pt modelId="{7CB102C8-6E38-42C5-9EBD-06256B3C3187}" type="pres">
      <dgm:prSet presAssocID="{E6A2C0B1-1926-4A49-B8FE-F3A65491D70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C9B06BF-3C82-4791-A34E-322B2249A5A5}" type="pres">
      <dgm:prSet presAssocID="{E6A2C0B1-1926-4A49-B8FE-F3A65491D70C}" presName="spaceRect" presStyleCnt="0"/>
      <dgm:spPr/>
    </dgm:pt>
    <dgm:pt modelId="{0061C39A-5B68-4BC1-8AE4-DCB2CAC1713C}" type="pres">
      <dgm:prSet presAssocID="{E6A2C0B1-1926-4A49-B8FE-F3A65491D70C}" presName="textRect" presStyleLbl="revTx" presStyleIdx="0" presStyleCnt="2">
        <dgm:presLayoutVars>
          <dgm:chMax val="1"/>
          <dgm:chPref val="1"/>
        </dgm:presLayoutVars>
      </dgm:prSet>
      <dgm:spPr/>
    </dgm:pt>
    <dgm:pt modelId="{5F532A7B-BAE5-42CE-B906-ECF6EBC62B03}" type="pres">
      <dgm:prSet presAssocID="{869F8810-4C9B-40B4-8945-71E5A29F7B32}" presName="sibTrans" presStyleCnt="0"/>
      <dgm:spPr/>
    </dgm:pt>
    <dgm:pt modelId="{D8ED17FD-5BAF-4B5E-9FE8-E1712AD6B7CE}" type="pres">
      <dgm:prSet presAssocID="{20C09E60-2740-467D-8B7C-936088C438BD}" presName="compNode" presStyleCnt="0"/>
      <dgm:spPr/>
    </dgm:pt>
    <dgm:pt modelId="{E8D0F058-E98B-42F5-B43B-8C25DE77AA8D}" type="pres">
      <dgm:prSet presAssocID="{20C09E60-2740-467D-8B7C-936088C438B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2E093939-FF5D-414F-B6AE-DE9A2B67D4A5}" type="pres">
      <dgm:prSet presAssocID="{20C09E60-2740-467D-8B7C-936088C438BD}" presName="spaceRect" presStyleCnt="0"/>
      <dgm:spPr/>
    </dgm:pt>
    <dgm:pt modelId="{63D2F79A-8BE4-47A9-89E1-A081C186684C}" type="pres">
      <dgm:prSet presAssocID="{20C09E60-2740-467D-8B7C-936088C438B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D2E5938-D2BC-44A9-A476-335D5EB167F7}" type="presOf" srcId="{20C09E60-2740-467D-8B7C-936088C438BD}" destId="{63D2F79A-8BE4-47A9-89E1-A081C186684C}" srcOrd="0" destOrd="0" presId="urn:microsoft.com/office/officeart/2018/2/layout/IconLabelList"/>
    <dgm:cxn modelId="{6859C2AD-BB65-49EE-978C-3BA33D5FEC47}" srcId="{30E055F6-3779-49B9-B74E-42D4DC382B54}" destId="{E6A2C0B1-1926-4A49-B8FE-F3A65491D70C}" srcOrd="0" destOrd="0" parTransId="{D488DEC7-BA86-4298-9796-A54F74DAB766}" sibTransId="{869F8810-4C9B-40B4-8945-71E5A29F7B32}"/>
    <dgm:cxn modelId="{C7229AB8-6620-4E33-B1C8-77D3E7E95061}" type="presOf" srcId="{E6A2C0B1-1926-4A49-B8FE-F3A65491D70C}" destId="{0061C39A-5B68-4BC1-8AE4-DCB2CAC1713C}" srcOrd="0" destOrd="0" presId="urn:microsoft.com/office/officeart/2018/2/layout/IconLabelList"/>
    <dgm:cxn modelId="{833C65F1-7EA3-4B47-81AD-B8648BB1D6CF}" srcId="{30E055F6-3779-49B9-B74E-42D4DC382B54}" destId="{20C09E60-2740-467D-8B7C-936088C438BD}" srcOrd="1" destOrd="0" parTransId="{7E4ACA4B-E194-45B8-856F-82B04EC62836}" sibTransId="{56C90B9E-C3EA-4C3F-BBCF-6305F35B7F09}"/>
    <dgm:cxn modelId="{6525B5F6-682B-4611-997E-AEDD7BAA472D}" type="presOf" srcId="{30E055F6-3779-49B9-B74E-42D4DC382B54}" destId="{56968383-8D5A-46DC-A699-7CD1000FE384}" srcOrd="0" destOrd="0" presId="urn:microsoft.com/office/officeart/2018/2/layout/IconLabelList"/>
    <dgm:cxn modelId="{15446F41-1E42-464A-9A06-6419F6DF82A6}" type="presParOf" srcId="{56968383-8D5A-46DC-A699-7CD1000FE384}" destId="{57F98AF2-748B-44FF-A7B9-0A7DAD31F182}" srcOrd="0" destOrd="0" presId="urn:microsoft.com/office/officeart/2018/2/layout/IconLabelList"/>
    <dgm:cxn modelId="{0B45B9F7-BCDB-4071-A424-19C7FC4845A5}" type="presParOf" srcId="{57F98AF2-748B-44FF-A7B9-0A7DAD31F182}" destId="{7CB102C8-6E38-42C5-9EBD-06256B3C3187}" srcOrd="0" destOrd="0" presId="urn:microsoft.com/office/officeart/2018/2/layout/IconLabelList"/>
    <dgm:cxn modelId="{CBECFC86-A51C-4C55-B4B4-562F2A880BD7}" type="presParOf" srcId="{57F98AF2-748B-44FF-A7B9-0A7DAD31F182}" destId="{AC9B06BF-3C82-4791-A34E-322B2249A5A5}" srcOrd="1" destOrd="0" presId="urn:microsoft.com/office/officeart/2018/2/layout/IconLabelList"/>
    <dgm:cxn modelId="{FD7B7E19-DCAE-4528-9B43-CA351D15A4DA}" type="presParOf" srcId="{57F98AF2-748B-44FF-A7B9-0A7DAD31F182}" destId="{0061C39A-5B68-4BC1-8AE4-DCB2CAC1713C}" srcOrd="2" destOrd="0" presId="urn:microsoft.com/office/officeart/2018/2/layout/IconLabelList"/>
    <dgm:cxn modelId="{D3367254-7DDF-4E2B-87B3-662FC75A3F0F}" type="presParOf" srcId="{56968383-8D5A-46DC-A699-7CD1000FE384}" destId="{5F532A7B-BAE5-42CE-B906-ECF6EBC62B03}" srcOrd="1" destOrd="0" presId="urn:microsoft.com/office/officeart/2018/2/layout/IconLabelList"/>
    <dgm:cxn modelId="{3265A05F-603B-4D3E-A215-C202E98BC08A}" type="presParOf" srcId="{56968383-8D5A-46DC-A699-7CD1000FE384}" destId="{D8ED17FD-5BAF-4B5E-9FE8-E1712AD6B7CE}" srcOrd="2" destOrd="0" presId="urn:microsoft.com/office/officeart/2018/2/layout/IconLabelList"/>
    <dgm:cxn modelId="{1D546AD7-AC18-42AE-B00D-D8EFCB34CAB4}" type="presParOf" srcId="{D8ED17FD-5BAF-4B5E-9FE8-E1712AD6B7CE}" destId="{E8D0F058-E98B-42F5-B43B-8C25DE77AA8D}" srcOrd="0" destOrd="0" presId="urn:microsoft.com/office/officeart/2018/2/layout/IconLabelList"/>
    <dgm:cxn modelId="{2883D11A-2F43-4504-8B42-D95CD9BFFFFF}" type="presParOf" srcId="{D8ED17FD-5BAF-4B5E-9FE8-E1712AD6B7CE}" destId="{2E093939-FF5D-414F-B6AE-DE9A2B67D4A5}" srcOrd="1" destOrd="0" presId="urn:microsoft.com/office/officeart/2018/2/layout/IconLabelList"/>
    <dgm:cxn modelId="{A5E4E351-4A5B-4A19-84B5-73F07BD4D76E}" type="presParOf" srcId="{D8ED17FD-5BAF-4B5E-9FE8-E1712AD6B7CE}" destId="{63D2F79A-8BE4-47A9-89E1-A081C186684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F76457A-2080-4632-91CC-2EDA30E17CD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3C8F5C3-798C-4D8F-BF8F-E97073ADBACF}">
      <dgm:prSet/>
      <dgm:spPr/>
      <dgm:t>
        <a:bodyPr/>
        <a:lstStyle/>
        <a:p>
          <a:r>
            <a:rPr lang="en-US" dirty="0"/>
            <a:t>Precision and recall improvements.</a:t>
          </a:r>
        </a:p>
      </dgm:t>
    </dgm:pt>
    <dgm:pt modelId="{4E11A86F-9D5F-4985-BF11-0025BAA5A093}" type="parTrans" cxnId="{1138DDA8-9B64-4719-81BA-A26776B84712}">
      <dgm:prSet/>
      <dgm:spPr/>
      <dgm:t>
        <a:bodyPr/>
        <a:lstStyle/>
        <a:p>
          <a:endParaRPr lang="en-US"/>
        </a:p>
      </dgm:t>
    </dgm:pt>
    <dgm:pt modelId="{C7488E60-3EB9-4D77-8FDB-6795EF661C37}" type="sibTrans" cxnId="{1138DDA8-9B64-4719-81BA-A26776B84712}">
      <dgm:prSet/>
      <dgm:spPr/>
      <dgm:t>
        <a:bodyPr/>
        <a:lstStyle/>
        <a:p>
          <a:endParaRPr lang="en-US"/>
        </a:p>
      </dgm:t>
    </dgm:pt>
    <dgm:pt modelId="{ED4873FB-39A5-4D77-B0CA-B545B53535C2}">
      <dgm:prSet/>
      <dgm:spPr/>
      <dgm:t>
        <a:bodyPr/>
        <a:lstStyle/>
        <a:p>
          <a:r>
            <a:rPr lang="en-US" dirty="0"/>
            <a:t>Inference and training time analysis.</a:t>
          </a:r>
        </a:p>
      </dgm:t>
    </dgm:pt>
    <dgm:pt modelId="{242CD5AD-BE3D-4279-A541-E5A671AC9488}" type="parTrans" cxnId="{F57CD5E3-4F03-458E-9CFE-A91427734660}">
      <dgm:prSet/>
      <dgm:spPr/>
      <dgm:t>
        <a:bodyPr/>
        <a:lstStyle/>
        <a:p>
          <a:endParaRPr lang="en-US"/>
        </a:p>
      </dgm:t>
    </dgm:pt>
    <dgm:pt modelId="{3055DA13-7260-442A-87EA-D9B37782A2FA}" type="sibTrans" cxnId="{F57CD5E3-4F03-458E-9CFE-A91427734660}">
      <dgm:prSet/>
      <dgm:spPr/>
      <dgm:t>
        <a:bodyPr/>
        <a:lstStyle/>
        <a:p>
          <a:endParaRPr lang="en-US"/>
        </a:p>
      </dgm:t>
    </dgm:pt>
    <dgm:pt modelId="{D1F2F265-7AD3-403B-ADB8-59A0427F8957}" type="pres">
      <dgm:prSet presAssocID="{5F76457A-2080-4632-91CC-2EDA30E17CDA}" presName="root" presStyleCnt="0">
        <dgm:presLayoutVars>
          <dgm:dir/>
          <dgm:resizeHandles val="exact"/>
        </dgm:presLayoutVars>
      </dgm:prSet>
      <dgm:spPr/>
    </dgm:pt>
    <dgm:pt modelId="{9DB94752-F6C0-4D46-BD15-69690A84AD39}" type="pres">
      <dgm:prSet presAssocID="{13C8F5C3-798C-4D8F-BF8F-E97073ADBACF}" presName="compNode" presStyleCnt="0"/>
      <dgm:spPr/>
    </dgm:pt>
    <dgm:pt modelId="{28316122-A1A6-47C1-87D5-802E5071C29E}" type="pres">
      <dgm:prSet presAssocID="{13C8F5C3-798C-4D8F-BF8F-E97073ADBAC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831D4915-CCAB-4442-B75A-62C808057BF5}" type="pres">
      <dgm:prSet presAssocID="{13C8F5C3-798C-4D8F-BF8F-E97073ADBACF}" presName="spaceRect" presStyleCnt="0"/>
      <dgm:spPr/>
    </dgm:pt>
    <dgm:pt modelId="{27F9ED6C-611C-41AE-B1A9-CF209910EC51}" type="pres">
      <dgm:prSet presAssocID="{13C8F5C3-798C-4D8F-BF8F-E97073ADBACF}" presName="textRect" presStyleLbl="revTx" presStyleIdx="0" presStyleCnt="2">
        <dgm:presLayoutVars>
          <dgm:chMax val="1"/>
          <dgm:chPref val="1"/>
        </dgm:presLayoutVars>
      </dgm:prSet>
      <dgm:spPr/>
    </dgm:pt>
    <dgm:pt modelId="{264DE893-AF01-4A03-B2AB-91A4F50F328B}" type="pres">
      <dgm:prSet presAssocID="{C7488E60-3EB9-4D77-8FDB-6795EF661C37}" presName="sibTrans" presStyleCnt="0"/>
      <dgm:spPr/>
    </dgm:pt>
    <dgm:pt modelId="{F6A556E7-8C91-4E3D-8738-C4036195931F}" type="pres">
      <dgm:prSet presAssocID="{ED4873FB-39A5-4D77-B0CA-B545B53535C2}" presName="compNode" presStyleCnt="0"/>
      <dgm:spPr/>
    </dgm:pt>
    <dgm:pt modelId="{81212619-7F2E-42D8-A4F3-1F3D2382F957}" type="pres">
      <dgm:prSet presAssocID="{ED4873FB-39A5-4D77-B0CA-B545B53535C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DD4D3400-D92A-4117-91B9-6632A36301DF}" type="pres">
      <dgm:prSet presAssocID="{ED4873FB-39A5-4D77-B0CA-B545B53535C2}" presName="spaceRect" presStyleCnt="0"/>
      <dgm:spPr/>
    </dgm:pt>
    <dgm:pt modelId="{E4F9EF52-85DD-4247-856A-B0B670636C7D}" type="pres">
      <dgm:prSet presAssocID="{ED4873FB-39A5-4D77-B0CA-B545B53535C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A18C886-CB35-4F68-A2BE-BE8567141E49}" type="presOf" srcId="{13C8F5C3-798C-4D8F-BF8F-E97073ADBACF}" destId="{27F9ED6C-611C-41AE-B1A9-CF209910EC51}" srcOrd="0" destOrd="0" presId="urn:microsoft.com/office/officeart/2018/2/layout/IconLabelList"/>
    <dgm:cxn modelId="{1138DDA8-9B64-4719-81BA-A26776B84712}" srcId="{5F76457A-2080-4632-91CC-2EDA30E17CDA}" destId="{13C8F5C3-798C-4D8F-BF8F-E97073ADBACF}" srcOrd="0" destOrd="0" parTransId="{4E11A86F-9D5F-4985-BF11-0025BAA5A093}" sibTransId="{C7488E60-3EB9-4D77-8FDB-6795EF661C37}"/>
    <dgm:cxn modelId="{D7FB14C0-D6B9-4505-9116-0EA39B481263}" type="presOf" srcId="{5F76457A-2080-4632-91CC-2EDA30E17CDA}" destId="{D1F2F265-7AD3-403B-ADB8-59A0427F8957}" srcOrd="0" destOrd="0" presId="urn:microsoft.com/office/officeart/2018/2/layout/IconLabelList"/>
    <dgm:cxn modelId="{F57CD5E3-4F03-458E-9CFE-A91427734660}" srcId="{5F76457A-2080-4632-91CC-2EDA30E17CDA}" destId="{ED4873FB-39A5-4D77-B0CA-B545B53535C2}" srcOrd="1" destOrd="0" parTransId="{242CD5AD-BE3D-4279-A541-E5A671AC9488}" sibTransId="{3055DA13-7260-442A-87EA-D9B37782A2FA}"/>
    <dgm:cxn modelId="{6F8C53F9-22AD-469E-9CB3-207E65466D55}" type="presOf" srcId="{ED4873FB-39A5-4D77-B0CA-B545B53535C2}" destId="{E4F9EF52-85DD-4247-856A-B0B670636C7D}" srcOrd="0" destOrd="0" presId="urn:microsoft.com/office/officeart/2018/2/layout/IconLabelList"/>
    <dgm:cxn modelId="{141381E5-CD89-44B1-967A-004AB2D94E3A}" type="presParOf" srcId="{D1F2F265-7AD3-403B-ADB8-59A0427F8957}" destId="{9DB94752-F6C0-4D46-BD15-69690A84AD39}" srcOrd="0" destOrd="0" presId="urn:microsoft.com/office/officeart/2018/2/layout/IconLabelList"/>
    <dgm:cxn modelId="{85AE5FBE-3B1E-4438-8021-4159FB86F6B0}" type="presParOf" srcId="{9DB94752-F6C0-4D46-BD15-69690A84AD39}" destId="{28316122-A1A6-47C1-87D5-802E5071C29E}" srcOrd="0" destOrd="0" presId="urn:microsoft.com/office/officeart/2018/2/layout/IconLabelList"/>
    <dgm:cxn modelId="{AD787AA5-D846-4753-AE23-CCAF24FB8F57}" type="presParOf" srcId="{9DB94752-F6C0-4D46-BD15-69690A84AD39}" destId="{831D4915-CCAB-4442-B75A-62C808057BF5}" srcOrd="1" destOrd="0" presId="urn:microsoft.com/office/officeart/2018/2/layout/IconLabelList"/>
    <dgm:cxn modelId="{301025FD-8CF8-4EA5-9976-17D85E9188D8}" type="presParOf" srcId="{9DB94752-F6C0-4D46-BD15-69690A84AD39}" destId="{27F9ED6C-611C-41AE-B1A9-CF209910EC51}" srcOrd="2" destOrd="0" presId="urn:microsoft.com/office/officeart/2018/2/layout/IconLabelList"/>
    <dgm:cxn modelId="{65EB119E-7B99-4081-8A79-1E8A5DFC2AC6}" type="presParOf" srcId="{D1F2F265-7AD3-403B-ADB8-59A0427F8957}" destId="{264DE893-AF01-4A03-B2AB-91A4F50F328B}" srcOrd="1" destOrd="0" presId="urn:microsoft.com/office/officeart/2018/2/layout/IconLabelList"/>
    <dgm:cxn modelId="{AF001888-5F74-415C-BC7A-6208B1869493}" type="presParOf" srcId="{D1F2F265-7AD3-403B-ADB8-59A0427F8957}" destId="{F6A556E7-8C91-4E3D-8738-C4036195931F}" srcOrd="2" destOrd="0" presId="urn:microsoft.com/office/officeart/2018/2/layout/IconLabelList"/>
    <dgm:cxn modelId="{4A09D62C-F3E3-4BAD-ADFE-DC73230722D2}" type="presParOf" srcId="{F6A556E7-8C91-4E3D-8738-C4036195931F}" destId="{81212619-7F2E-42D8-A4F3-1F3D2382F957}" srcOrd="0" destOrd="0" presId="urn:microsoft.com/office/officeart/2018/2/layout/IconLabelList"/>
    <dgm:cxn modelId="{C98A4114-1683-423E-8B84-65FFEE7B62C3}" type="presParOf" srcId="{F6A556E7-8C91-4E3D-8738-C4036195931F}" destId="{DD4D3400-D92A-4117-91B9-6632A36301DF}" srcOrd="1" destOrd="0" presId="urn:microsoft.com/office/officeart/2018/2/layout/IconLabelList"/>
    <dgm:cxn modelId="{D6377128-3575-4273-99F3-BCDAFE40CEDA}" type="presParOf" srcId="{F6A556E7-8C91-4E3D-8738-C4036195931F}" destId="{E4F9EF52-85DD-4247-856A-B0B670636C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B7008F-E12E-4F6B-9E49-1E6C3F39BFFC}">
      <dsp:nvSpPr>
        <dsp:cNvPr id="0" name=""/>
        <dsp:cNvSpPr/>
      </dsp:nvSpPr>
      <dsp:spPr>
        <a:xfrm>
          <a:off x="962" y="1049272"/>
          <a:ext cx="3754654" cy="225279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Current algorithms struggle with small and occluded objects.</a:t>
          </a:r>
        </a:p>
      </dsp:txBody>
      <dsp:txXfrm>
        <a:off x="962" y="1049272"/>
        <a:ext cx="3754654" cy="2252792"/>
      </dsp:txXfrm>
    </dsp:sp>
    <dsp:sp modelId="{ADBAD8A2-DFF6-48DD-8752-4F9365FA9821}">
      <dsp:nvSpPr>
        <dsp:cNvPr id="0" name=""/>
        <dsp:cNvSpPr/>
      </dsp:nvSpPr>
      <dsp:spPr>
        <a:xfrm>
          <a:off x="4131082" y="1049272"/>
          <a:ext cx="3754654" cy="225279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Motivation for HFPN to improve accuracy.</a:t>
          </a:r>
        </a:p>
      </dsp:txBody>
      <dsp:txXfrm>
        <a:off x="4131082" y="1049272"/>
        <a:ext cx="3754654" cy="225279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A38F5-E123-4D39-BF8C-EE3142BB75B6}">
      <dsp:nvSpPr>
        <dsp:cNvPr id="0" name=""/>
        <dsp:cNvSpPr/>
      </dsp:nvSpPr>
      <dsp:spPr>
        <a:xfrm>
          <a:off x="730349" y="174437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A6DA3C-BCD8-4354-8E73-15F668B5678E}">
      <dsp:nvSpPr>
        <dsp:cNvPr id="0" name=""/>
        <dsp:cNvSpPr/>
      </dsp:nvSpPr>
      <dsp:spPr>
        <a:xfrm>
          <a:off x="1198349" y="64243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E18DFD-E3DE-4F4D-8EB6-750C01AC42B6}">
      <dsp:nvSpPr>
        <dsp:cNvPr id="0" name=""/>
        <dsp:cNvSpPr/>
      </dsp:nvSpPr>
      <dsp:spPr>
        <a:xfrm>
          <a:off x="28349" y="30544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HFPN benefits for small/occluded object detection.</a:t>
          </a:r>
        </a:p>
      </dsp:txBody>
      <dsp:txXfrm>
        <a:off x="28349" y="3054438"/>
        <a:ext cx="3600000" cy="720000"/>
      </dsp:txXfrm>
    </dsp:sp>
    <dsp:sp modelId="{A46CFA17-3BBD-4F3D-B8B1-E9734CE7A11A}">
      <dsp:nvSpPr>
        <dsp:cNvPr id="0" name=""/>
        <dsp:cNvSpPr/>
      </dsp:nvSpPr>
      <dsp:spPr>
        <a:xfrm>
          <a:off x="4960350" y="174437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640813-DC8D-4A9A-AE77-51029028A1CC}">
      <dsp:nvSpPr>
        <dsp:cNvPr id="0" name=""/>
        <dsp:cNvSpPr/>
      </dsp:nvSpPr>
      <dsp:spPr>
        <a:xfrm>
          <a:off x="5428350" y="642437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7ADE49-AADD-4946-80EA-045C61A0F98B}">
      <dsp:nvSpPr>
        <dsp:cNvPr id="0" name=""/>
        <dsp:cNvSpPr/>
      </dsp:nvSpPr>
      <dsp:spPr>
        <a:xfrm>
          <a:off x="4258350" y="30544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Potential for optimization to reduce computational cost.</a:t>
          </a:r>
        </a:p>
      </dsp:txBody>
      <dsp:txXfrm>
        <a:off x="4258350" y="3054438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1ED69-1E5C-42FE-87D4-01DF55AAB7EE}">
      <dsp:nvSpPr>
        <dsp:cNvPr id="0" name=""/>
        <dsp:cNvSpPr/>
      </dsp:nvSpPr>
      <dsp:spPr>
        <a:xfrm>
          <a:off x="730349" y="375668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D0EB0-EB39-409E-9FAF-7F8A9D61E62E}">
      <dsp:nvSpPr>
        <dsp:cNvPr id="0" name=""/>
        <dsp:cNvSpPr/>
      </dsp:nvSpPr>
      <dsp:spPr>
        <a:xfrm>
          <a:off x="1198349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C2619-E0C8-4719-9020-198F9D28CA89}">
      <dsp:nvSpPr>
        <dsp:cNvPr id="0" name=""/>
        <dsp:cNvSpPr/>
      </dsp:nvSpPr>
      <dsp:spPr>
        <a:xfrm>
          <a:off x="28349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Overview of Hybrid Feature Pyramid Network (HFPN).</a:t>
          </a:r>
        </a:p>
      </dsp:txBody>
      <dsp:txXfrm>
        <a:off x="28349" y="3255669"/>
        <a:ext cx="3600000" cy="720000"/>
      </dsp:txXfrm>
    </dsp:sp>
    <dsp:sp modelId="{3E2B64EF-D1EC-48F2-AAD5-0EB8DD9E5ED3}">
      <dsp:nvSpPr>
        <dsp:cNvPr id="0" name=""/>
        <dsp:cNvSpPr/>
      </dsp:nvSpPr>
      <dsp:spPr>
        <a:xfrm>
          <a:off x="4960350" y="375668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951EFB-6E22-4967-A62B-5EBA94F076B3}">
      <dsp:nvSpPr>
        <dsp:cNvPr id="0" name=""/>
        <dsp:cNvSpPr/>
      </dsp:nvSpPr>
      <dsp:spPr>
        <a:xfrm>
          <a:off x="542835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CE375-CEC6-4F40-8722-4AC83278E807}">
      <dsp:nvSpPr>
        <dsp:cNvPr id="0" name=""/>
        <dsp:cNvSpPr/>
      </dsp:nvSpPr>
      <dsp:spPr>
        <a:xfrm>
          <a:off x="425835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Goal: Improved detection accuracy for small/occluded objects.</a:t>
          </a:r>
        </a:p>
      </dsp:txBody>
      <dsp:txXfrm>
        <a:off x="4258350" y="3255669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48332-D920-4478-BE19-B89183E0BBA3}">
      <dsp:nvSpPr>
        <dsp:cNvPr id="0" name=""/>
        <dsp:cNvSpPr/>
      </dsp:nvSpPr>
      <dsp:spPr>
        <a:xfrm>
          <a:off x="0" y="48969"/>
          <a:ext cx="7886700" cy="1352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Multi-Scale Attention Mechanism (MSAM).</a:t>
          </a:r>
        </a:p>
      </dsp:txBody>
      <dsp:txXfrm>
        <a:off x="66025" y="114994"/>
        <a:ext cx="7754650" cy="1220470"/>
      </dsp:txXfrm>
    </dsp:sp>
    <dsp:sp modelId="{46A4551A-5D58-4966-B3A7-30CB4CE9ECCE}">
      <dsp:nvSpPr>
        <dsp:cNvPr id="0" name=""/>
        <dsp:cNvSpPr/>
      </dsp:nvSpPr>
      <dsp:spPr>
        <a:xfrm>
          <a:off x="0" y="1499409"/>
          <a:ext cx="7886700" cy="135252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Occlusion-Sensitive Feature Fusion (OSFF).</a:t>
          </a:r>
        </a:p>
      </dsp:txBody>
      <dsp:txXfrm>
        <a:off x="66025" y="1565434"/>
        <a:ext cx="7754650" cy="1220470"/>
      </dsp:txXfrm>
    </dsp:sp>
    <dsp:sp modelId="{7D094AE7-F471-4F00-BE4E-DAD32304460E}">
      <dsp:nvSpPr>
        <dsp:cNvPr id="0" name=""/>
        <dsp:cNvSpPr/>
      </dsp:nvSpPr>
      <dsp:spPr>
        <a:xfrm>
          <a:off x="0" y="2949848"/>
          <a:ext cx="7886700" cy="135252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Enhanced Low-Level Feature Amplification (ELFA).</a:t>
          </a:r>
        </a:p>
      </dsp:txBody>
      <dsp:txXfrm>
        <a:off x="66025" y="3015873"/>
        <a:ext cx="7754650" cy="12204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3EB119-CC06-4FA2-B682-48066706A33C}">
      <dsp:nvSpPr>
        <dsp:cNvPr id="0" name=""/>
        <dsp:cNvSpPr/>
      </dsp:nvSpPr>
      <dsp:spPr>
        <a:xfrm>
          <a:off x="0" y="737941"/>
          <a:ext cx="7886700" cy="8874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Attention-based feature enhancement.</a:t>
          </a:r>
        </a:p>
      </dsp:txBody>
      <dsp:txXfrm>
        <a:off x="43321" y="781262"/>
        <a:ext cx="7800058" cy="800803"/>
      </dsp:txXfrm>
    </dsp:sp>
    <dsp:sp modelId="{A95B47B5-70CC-4379-8698-1E5D8773FFA7}">
      <dsp:nvSpPr>
        <dsp:cNvPr id="0" name=""/>
        <dsp:cNvSpPr/>
      </dsp:nvSpPr>
      <dsp:spPr>
        <a:xfrm>
          <a:off x="0" y="1731946"/>
          <a:ext cx="7886700" cy="887445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Occlusion-sensitive fusion.</a:t>
          </a:r>
        </a:p>
      </dsp:txBody>
      <dsp:txXfrm>
        <a:off x="43321" y="1775267"/>
        <a:ext cx="7800058" cy="800803"/>
      </dsp:txXfrm>
    </dsp:sp>
    <dsp:sp modelId="{115BC118-4595-4510-9E0A-5021CADFA01E}">
      <dsp:nvSpPr>
        <dsp:cNvPr id="0" name=""/>
        <dsp:cNvSpPr/>
      </dsp:nvSpPr>
      <dsp:spPr>
        <a:xfrm>
          <a:off x="0" y="2725951"/>
          <a:ext cx="7886700" cy="887445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Multi-level feature pyramid.</a:t>
          </a:r>
        </a:p>
      </dsp:txBody>
      <dsp:txXfrm>
        <a:off x="43321" y="2769272"/>
        <a:ext cx="7800058" cy="8008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9EA4A-A2F8-4FD9-9A9B-5946360B8FF1}">
      <dsp:nvSpPr>
        <dsp:cNvPr id="0" name=""/>
        <dsp:cNvSpPr/>
      </dsp:nvSpPr>
      <dsp:spPr>
        <a:xfrm>
          <a:off x="840986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F1F81-DCDB-48CE-A0E4-6EC86C946D6B}">
      <dsp:nvSpPr>
        <dsp:cNvPr id="0" name=""/>
        <dsp:cNvSpPr/>
      </dsp:nvSpPr>
      <dsp:spPr>
        <a:xfrm>
          <a:off x="411728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Advantages:</a:t>
          </a:r>
        </a:p>
      </dsp:txBody>
      <dsp:txXfrm>
        <a:off x="411728" y="1356176"/>
        <a:ext cx="1560937" cy="624375"/>
      </dsp:txXfrm>
    </dsp:sp>
    <dsp:sp modelId="{151C9D3D-A101-4338-AA54-0C5292B1579A}">
      <dsp:nvSpPr>
        <dsp:cNvPr id="0" name=""/>
        <dsp:cNvSpPr/>
      </dsp:nvSpPr>
      <dsp:spPr>
        <a:xfrm>
          <a:off x="2675088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E563C5-65EC-4F35-94CF-B2CE225267A8}">
      <dsp:nvSpPr>
        <dsp:cNvPr id="0" name=""/>
        <dsp:cNvSpPr/>
      </dsp:nvSpPr>
      <dsp:spPr>
        <a:xfrm>
          <a:off x="2245830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 Improved small object detection.</a:t>
          </a:r>
        </a:p>
      </dsp:txBody>
      <dsp:txXfrm>
        <a:off x="2245830" y="1356176"/>
        <a:ext cx="1560937" cy="624375"/>
      </dsp:txXfrm>
    </dsp:sp>
    <dsp:sp modelId="{22D2C428-738E-448E-A96E-29DFC0A07DFD}">
      <dsp:nvSpPr>
        <dsp:cNvPr id="0" name=""/>
        <dsp:cNvSpPr/>
      </dsp:nvSpPr>
      <dsp:spPr>
        <a:xfrm>
          <a:off x="4509189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262A3-7714-4E20-B110-796AB8C55E05}">
      <dsp:nvSpPr>
        <dsp:cNvPr id="0" name=""/>
        <dsp:cNvSpPr/>
      </dsp:nvSpPr>
      <dsp:spPr>
        <a:xfrm>
          <a:off x="4079932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 Robust to occlusion.</a:t>
          </a:r>
        </a:p>
      </dsp:txBody>
      <dsp:txXfrm>
        <a:off x="4079932" y="1356176"/>
        <a:ext cx="1560937" cy="624375"/>
      </dsp:txXfrm>
    </dsp:sp>
    <dsp:sp modelId="{712FFC84-3622-4A41-9AB6-52A1DEB8DE76}">
      <dsp:nvSpPr>
        <dsp:cNvPr id="0" name=""/>
        <dsp:cNvSpPr/>
      </dsp:nvSpPr>
      <dsp:spPr>
        <a:xfrm>
          <a:off x="6343291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3BD97-278F-49EE-94B7-09DA143E7C05}">
      <dsp:nvSpPr>
        <dsp:cNvPr id="0" name=""/>
        <dsp:cNvSpPr/>
      </dsp:nvSpPr>
      <dsp:spPr>
        <a:xfrm>
          <a:off x="5914033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 Scalable.</a:t>
          </a:r>
        </a:p>
      </dsp:txBody>
      <dsp:txXfrm>
        <a:off x="5914033" y="1356176"/>
        <a:ext cx="1560937" cy="624375"/>
      </dsp:txXfrm>
    </dsp:sp>
    <dsp:sp modelId="{35F31AA7-E836-48FB-A002-6FEF8EE2A417}">
      <dsp:nvSpPr>
        <dsp:cNvPr id="0" name=""/>
        <dsp:cNvSpPr/>
      </dsp:nvSpPr>
      <dsp:spPr>
        <a:xfrm>
          <a:off x="753918" y="2418600"/>
          <a:ext cx="702421" cy="7024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D5E8D-CDD2-4962-9506-934979F2EE90}">
      <dsp:nvSpPr>
        <dsp:cNvPr id="0" name=""/>
        <dsp:cNvSpPr/>
      </dsp:nvSpPr>
      <dsp:spPr>
        <a:xfrm>
          <a:off x="496799" y="3286473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Disadvantages:</a:t>
          </a:r>
        </a:p>
      </dsp:txBody>
      <dsp:txXfrm>
        <a:off x="496799" y="3286473"/>
        <a:ext cx="1560937" cy="624375"/>
      </dsp:txXfrm>
    </dsp:sp>
    <dsp:sp modelId="{990A18BA-EA51-4112-BFC7-E2D5DD7016BC}">
      <dsp:nvSpPr>
        <dsp:cNvPr id="0" name=""/>
        <dsp:cNvSpPr/>
      </dsp:nvSpPr>
      <dsp:spPr>
        <a:xfrm>
          <a:off x="2999231" y="2380353"/>
          <a:ext cx="702421" cy="70242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A2C83-E4B2-4E75-B48B-E3A321AC2704}">
      <dsp:nvSpPr>
        <dsp:cNvPr id="0" name=""/>
        <dsp:cNvSpPr/>
      </dsp:nvSpPr>
      <dsp:spPr>
        <a:xfrm>
          <a:off x="2608233" y="3315163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 Computationally expensive.</a:t>
          </a:r>
        </a:p>
      </dsp:txBody>
      <dsp:txXfrm>
        <a:off x="2608233" y="3315163"/>
        <a:ext cx="1560937" cy="624375"/>
      </dsp:txXfrm>
    </dsp:sp>
    <dsp:sp modelId="{C85533A3-5653-467A-BA23-2DE2022891D2}">
      <dsp:nvSpPr>
        <dsp:cNvPr id="0" name=""/>
        <dsp:cNvSpPr/>
      </dsp:nvSpPr>
      <dsp:spPr>
        <a:xfrm>
          <a:off x="5426240" y="2370786"/>
          <a:ext cx="702421" cy="70242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DC7B6-5282-4C60-8070-315B7467062E}">
      <dsp:nvSpPr>
        <dsp:cNvPr id="0" name=""/>
        <dsp:cNvSpPr/>
      </dsp:nvSpPr>
      <dsp:spPr>
        <a:xfrm>
          <a:off x="4996982" y="3334288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 Increased complexity.</a:t>
          </a:r>
        </a:p>
      </dsp:txBody>
      <dsp:txXfrm>
        <a:off x="4996982" y="3334288"/>
        <a:ext cx="1560937" cy="6243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E135B-466E-4497-B4FE-B874B26B0EFF}">
      <dsp:nvSpPr>
        <dsp:cNvPr id="0" name=""/>
        <dsp:cNvSpPr/>
      </dsp:nvSpPr>
      <dsp:spPr>
        <a:xfrm>
          <a:off x="1610873" y="95298"/>
          <a:ext cx="1554187" cy="1554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B8E99D-3B4D-4638-9096-33865E8716F3}">
      <dsp:nvSpPr>
        <dsp:cNvPr id="0" name=""/>
        <dsp:cNvSpPr/>
      </dsp:nvSpPr>
      <dsp:spPr>
        <a:xfrm>
          <a:off x="661092" y="2051087"/>
          <a:ext cx="345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YOLO, Faster R-CNN, SSD, and HFPN comparison.</a:t>
          </a:r>
        </a:p>
      </dsp:txBody>
      <dsp:txXfrm>
        <a:off x="661092" y="2051087"/>
        <a:ext cx="3453750" cy="720000"/>
      </dsp:txXfrm>
    </dsp:sp>
    <dsp:sp modelId="{D4FD5DF0-4058-42AC-BEEE-AB191B1A0E07}">
      <dsp:nvSpPr>
        <dsp:cNvPr id="0" name=""/>
        <dsp:cNvSpPr/>
      </dsp:nvSpPr>
      <dsp:spPr>
        <a:xfrm>
          <a:off x="1610873" y="3634525"/>
          <a:ext cx="1554187" cy="1554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2881A4-6298-4FF4-BDA5-B513F168B526}">
      <dsp:nvSpPr>
        <dsp:cNvPr id="0" name=""/>
        <dsp:cNvSpPr/>
      </dsp:nvSpPr>
      <dsp:spPr>
        <a:xfrm>
          <a:off x="661092" y="5590314"/>
          <a:ext cx="345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 HFPN excels in small/occluded object detection.</a:t>
          </a:r>
        </a:p>
      </dsp:txBody>
      <dsp:txXfrm>
        <a:off x="661092" y="5590314"/>
        <a:ext cx="34537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D1991-E3A8-45AC-BDB1-4DE736466D53}">
      <dsp:nvSpPr>
        <dsp:cNvPr id="0" name=""/>
        <dsp:cNvSpPr/>
      </dsp:nvSpPr>
      <dsp:spPr>
        <a:xfrm>
          <a:off x="730349" y="174437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AEF6E-9F91-4604-87D1-5F5760CC3CBD}">
      <dsp:nvSpPr>
        <dsp:cNvPr id="0" name=""/>
        <dsp:cNvSpPr/>
      </dsp:nvSpPr>
      <dsp:spPr>
        <a:xfrm>
          <a:off x="1198349" y="64243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7BC43-E0EE-4B97-BCBA-493FEFE8E125}">
      <dsp:nvSpPr>
        <dsp:cNvPr id="0" name=""/>
        <dsp:cNvSpPr/>
      </dsp:nvSpPr>
      <dsp:spPr>
        <a:xfrm>
          <a:off x="28349" y="30544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Key functions in HFPN.</a:t>
          </a:r>
        </a:p>
      </dsp:txBody>
      <dsp:txXfrm>
        <a:off x="28349" y="3054438"/>
        <a:ext cx="3600000" cy="720000"/>
      </dsp:txXfrm>
    </dsp:sp>
    <dsp:sp modelId="{DF13818E-244C-4BD7-BD10-A23696ECAAA8}">
      <dsp:nvSpPr>
        <dsp:cNvPr id="0" name=""/>
        <dsp:cNvSpPr/>
      </dsp:nvSpPr>
      <dsp:spPr>
        <a:xfrm>
          <a:off x="4960350" y="174437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9CCEB-6978-414C-8824-948E265ECF1E}">
      <dsp:nvSpPr>
        <dsp:cNvPr id="0" name=""/>
        <dsp:cNvSpPr/>
      </dsp:nvSpPr>
      <dsp:spPr>
        <a:xfrm>
          <a:off x="5428350" y="642437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2235B-8FB2-453E-8A44-82EC5CB0B02A}">
      <dsp:nvSpPr>
        <dsp:cNvPr id="0" name=""/>
        <dsp:cNvSpPr/>
      </dsp:nvSpPr>
      <dsp:spPr>
        <a:xfrm>
          <a:off x="4258350" y="30544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Custom attention and fusion functions implemented manually.</a:t>
          </a:r>
        </a:p>
      </dsp:txBody>
      <dsp:txXfrm>
        <a:off x="4258350" y="3054438"/>
        <a:ext cx="360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102C8-6E38-42C5-9EBD-06256B3C3187}">
      <dsp:nvSpPr>
        <dsp:cNvPr id="0" name=""/>
        <dsp:cNvSpPr/>
      </dsp:nvSpPr>
      <dsp:spPr>
        <a:xfrm>
          <a:off x="708198" y="543161"/>
          <a:ext cx="1022625" cy="1022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061C39A-5B68-4BC1-8AE4-DCB2CAC1713C}">
      <dsp:nvSpPr>
        <dsp:cNvPr id="0" name=""/>
        <dsp:cNvSpPr/>
      </dsp:nvSpPr>
      <dsp:spPr>
        <a:xfrm>
          <a:off x="83261" y="1873443"/>
          <a:ext cx="227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Sample prediction map visualization.</a:t>
          </a:r>
        </a:p>
      </dsp:txBody>
      <dsp:txXfrm>
        <a:off x="83261" y="1873443"/>
        <a:ext cx="2272500" cy="720000"/>
      </dsp:txXfrm>
    </dsp:sp>
    <dsp:sp modelId="{E8D0F058-E98B-42F5-B43B-8C25DE77AA8D}">
      <dsp:nvSpPr>
        <dsp:cNvPr id="0" name=""/>
        <dsp:cNvSpPr/>
      </dsp:nvSpPr>
      <dsp:spPr>
        <a:xfrm>
          <a:off x="3378386" y="543161"/>
          <a:ext cx="1022625" cy="1022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3D2F79A-8BE4-47A9-89E1-A081C186684C}">
      <dsp:nvSpPr>
        <dsp:cNvPr id="0" name=""/>
        <dsp:cNvSpPr/>
      </dsp:nvSpPr>
      <dsp:spPr>
        <a:xfrm>
          <a:off x="2753448" y="1873443"/>
          <a:ext cx="227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Explains attention map significance and its role in HFPN.</a:t>
          </a:r>
        </a:p>
      </dsp:txBody>
      <dsp:txXfrm>
        <a:off x="2753448" y="1873443"/>
        <a:ext cx="22725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16122-A1A6-47C1-87D5-802E5071C29E}">
      <dsp:nvSpPr>
        <dsp:cNvPr id="0" name=""/>
        <dsp:cNvSpPr/>
      </dsp:nvSpPr>
      <dsp:spPr>
        <a:xfrm>
          <a:off x="1009209" y="594937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F9ED6C-611C-41AE-B1A9-CF209910EC51}">
      <dsp:nvSpPr>
        <dsp:cNvPr id="0" name=""/>
        <dsp:cNvSpPr/>
      </dsp:nvSpPr>
      <dsp:spPr>
        <a:xfrm>
          <a:off x="16115" y="263393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Precision and recall improvements.</a:t>
          </a:r>
        </a:p>
      </dsp:txBody>
      <dsp:txXfrm>
        <a:off x="16115" y="2633938"/>
        <a:ext cx="3611250" cy="720000"/>
      </dsp:txXfrm>
    </dsp:sp>
    <dsp:sp modelId="{81212619-7F2E-42D8-A4F3-1F3D2382F957}">
      <dsp:nvSpPr>
        <dsp:cNvPr id="0" name=""/>
        <dsp:cNvSpPr/>
      </dsp:nvSpPr>
      <dsp:spPr>
        <a:xfrm>
          <a:off x="5252428" y="594937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9EF52-85DD-4247-856A-B0B670636C7D}">
      <dsp:nvSpPr>
        <dsp:cNvPr id="0" name=""/>
        <dsp:cNvSpPr/>
      </dsp:nvSpPr>
      <dsp:spPr>
        <a:xfrm>
          <a:off x="4259334" y="263393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Inference and training time analysis.</a:t>
          </a:r>
        </a:p>
      </dsp:txBody>
      <dsp:txXfrm>
        <a:off x="4259334" y="2633938"/>
        <a:ext cx="361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ox Packages">
            <a:extLst>
              <a:ext uri="{FF2B5EF4-FFF2-40B4-BE49-F238E27FC236}">
                <a16:creationId xmlns:a16="http://schemas.microsoft.com/office/drawing/2014/main" id="{B96DCC8A-15FF-867C-A854-904D5FFB02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811" r="11975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5"/>
            <a:ext cx="7992669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4500">
                <a:solidFill>
                  <a:srgbClr val="FFFFFF"/>
                </a:solidFill>
              </a:rPr>
              <a:t>Improved Object Detection for Small and Occluded Objects Using a Hybrid Feature Pyramid Network (HFPN)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42" y="4718033"/>
            <a:ext cx="8008722" cy="1175039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Shubh Rakesh Nahar</a:t>
            </a:r>
          </a:p>
          <a:p>
            <a:pPr algn="l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Student ID: 1681276</a:t>
            </a:r>
          </a:p>
          <a:p>
            <a:pPr algn="l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Troy University</a:t>
            </a:r>
          </a:p>
          <a:p>
            <a:pPr algn="l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snahar@troy.edu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2394629-8F96-41DE-9771-A48E7EF3C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8209"/>
            <a:ext cx="5109210" cy="2213607"/>
          </a:xfrm>
        </p:spPr>
        <p:txBody>
          <a:bodyPr anchor="b">
            <a:normAutofit/>
          </a:bodyPr>
          <a:lstStyle/>
          <a:p>
            <a:r>
              <a:rPr lang="en-US" sz="3500"/>
              <a:t>Simulation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00061-5910-8D23-FD97-4B548B7A89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54" r="19076" b="-6"/>
          <a:stretch/>
        </p:blipFill>
        <p:spPr>
          <a:xfrm>
            <a:off x="5865145" y="1984272"/>
            <a:ext cx="3149283" cy="3900335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1C609B76-4B3A-D6C4-5221-EECED97AC7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210259"/>
              </p:ext>
            </p:extLst>
          </p:nvPr>
        </p:nvGraphicFramePr>
        <p:xfrm>
          <a:off x="628650" y="2971800"/>
          <a:ext cx="5109210" cy="3136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700"/>
              <a:t>Analysis of Results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865313"/>
            <a:ext cx="7818120" cy="18288"/>
          </a:xfrm>
          <a:custGeom>
            <a:avLst/>
            <a:gdLst>
              <a:gd name="connsiteX0" fmla="*/ 0 w 7818120"/>
              <a:gd name="connsiteY0" fmla="*/ 0 h 18288"/>
              <a:gd name="connsiteX1" fmla="*/ 416966 w 7818120"/>
              <a:gd name="connsiteY1" fmla="*/ 0 h 18288"/>
              <a:gd name="connsiteX2" fmla="*/ 1146658 w 7818120"/>
              <a:gd name="connsiteY2" fmla="*/ 0 h 18288"/>
              <a:gd name="connsiteX3" fmla="*/ 1563624 w 7818120"/>
              <a:gd name="connsiteY3" fmla="*/ 0 h 18288"/>
              <a:gd name="connsiteX4" fmla="*/ 2136953 w 7818120"/>
              <a:gd name="connsiteY4" fmla="*/ 0 h 18288"/>
              <a:gd name="connsiteX5" fmla="*/ 2944825 w 7818120"/>
              <a:gd name="connsiteY5" fmla="*/ 0 h 18288"/>
              <a:gd name="connsiteX6" fmla="*/ 3596335 w 7818120"/>
              <a:gd name="connsiteY6" fmla="*/ 0 h 18288"/>
              <a:gd name="connsiteX7" fmla="*/ 4326026 w 7818120"/>
              <a:gd name="connsiteY7" fmla="*/ 0 h 18288"/>
              <a:gd name="connsiteX8" fmla="*/ 4899355 w 7818120"/>
              <a:gd name="connsiteY8" fmla="*/ 0 h 18288"/>
              <a:gd name="connsiteX9" fmla="*/ 5550865 w 7818120"/>
              <a:gd name="connsiteY9" fmla="*/ 0 h 18288"/>
              <a:gd name="connsiteX10" fmla="*/ 6358738 w 7818120"/>
              <a:gd name="connsiteY10" fmla="*/ 0 h 18288"/>
              <a:gd name="connsiteX11" fmla="*/ 6853885 w 7818120"/>
              <a:gd name="connsiteY11" fmla="*/ 0 h 18288"/>
              <a:gd name="connsiteX12" fmla="*/ 7818120 w 7818120"/>
              <a:gd name="connsiteY12" fmla="*/ 0 h 18288"/>
              <a:gd name="connsiteX13" fmla="*/ 7818120 w 7818120"/>
              <a:gd name="connsiteY13" fmla="*/ 18288 h 18288"/>
              <a:gd name="connsiteX14" fmla="*/ 7244791 w 7818120"/>
              <a:gd name="connsiteY14" fmla="*/ 18288 h 18288"/>
              <a:gd name="connsiteX15" fmla="*/ 6827825 w 7818120"/>
              <a:gd name="connsiteY15" fmla="*/ 18288 h 18288"/>
              <a:gd name="connsiteX16" fmla="*/ 6176315 w 7818120"/>
              <a:gd name="connsiteY16" fmla="*/ 18288 h 18288"/>
              <a:gd name="connsiteX17" fmla="*/ 5681167 w 7818120"/>
              <a:gd name="connsiteY17" fmla="*/ 18288 h 18288"/>
              <a:gd name="connsiteX18" fmla="*/ 5029657 w 7818120"/>
              <a:gd name="connsiteY18" fmla="*/ 18288 h 18288"/>
              <a:gd name="connsiteX19" fmla="*/ 4378147 w 7818120"/>
              <a:gd name="connsiteY19" fmla="*/ 18288 h 18288"/>
              <a:gd name="connsiteX20" fmla="*/ 3726637 w 7818120"/>
              <a:gd name="connsiteY20" fmla="*/ 18288 h 18288"/>
              <a:gd name="connsiteX21" fmla="*/ 3075127 w 7818120"/>
              <a:gd name="connsiteY21" fmla="*/ 18288 h 18288"/>
              <a:gd name="connsiteX22" fmla="*/ 2501798 w 7818120"/>
              <a:gd name="connsiteY22" fmla="*/ 18288 h 18288"/>
              <a:gd name="connsiteX23" fmla="*/ 1772107 w 7818120"/>
              <a:gd name="connsiteY23" fmla="*/ 18288 h 18288"/>
              <a:gd name="connsiteX24" fmla="*/ 1120597 w 7818120"/>
              <a:gd name="connsiteY24" fmla="*/ 18288 h 18288"/>
              <a:gd name="connsiteX25" fmla="*/ 0 w 7818120"/>
              <a:gd name="connsiteY25" fmla="*/ 18288 h 18288"/>
              <a:gd name="connsiteX26" fmla="*/ 0 w 7818120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18120" h="18288" fill="none" extrusionOk="0">
                <a:moveTo>
                  <a:pt x="0" y="0"/>
                </a:moveTo>
                <a:cubicBezTo>
                  <a:pt x="121520" y="-12182"/>
                  <a:pt x="211324" y="18247"/>
                  <a:pt x="416966" y="0"/>
                </a:cubicBezTo>
                <a:cubicBezTo>
                  <a:pt x="622608" y="-18247"/>
                  <a:pt x="891241" y="-13744"/>
                  <a:pt x="1146658" y="0"/>
                </a:cubicBezTo>
                <a:cubicBezTo>
                  <a:pt x="1402075" y="13744"/>
                  <a:pt x="1378880" y="-8543"/>
                  <a:pt x="1563624" y="0"/>
                </a:cubicBezTo>
                <a:cubicBezTo>
                  <a:pt x="1748368" y="8543"/>
                  <a:pt x="1972300" y="7443"/>
                  <a:pt x="2136953" y="0"/>
                </a:cubicBezTo>
                <a:cubicBezTo>
                  <a:pt x="2301606" y="-7443"/>
                  <a:pt x="2679634" y="12382"/>
                  <a:pt x="2944825" y="0"/>
                </a:cubicBezTo>
                <a:cubicBezTo>
                  <a:pt x="3210016" y="-12382"/>
                  <a:pt x="3409232" y="17967"/>
                  <a:pt x="3596335" y="0"/>
                </a:cubicBezTo>
                <a:cubicBezTo>
                  <a:pt x="3783438" y="-17967"/>
                  <a:pt x="4002523" y="-28578"/>
                  <a:pt x="4326026" y="0"/>
                </a:cubicBezTo>
                <a:cubicBezTo>
                  <a:pt x="4649529" y="28578"/>
                  <a:pt x="4777384" y="-3624"/>
                  <a:pt x="4899355" y="0"/>
                </a:cubicBezTo>
                <a:cubicBezTo>
                  <a:pt x="5021326" y="3624"/>
                  <a:pt x="5317653" y="1281"/>
                  <a:pt x="5550865" y="0"/>
                </a:cubicBezTo>
                <a:cubicBezTo>
                  <a:pt x="5784077" y="-1281"/>
                  <a:pt x="6142956" y="-39637"/>
                  <a:pt x="6358738" y="0"/>
                </a:cubicBezTo>
                <a:cubicBezTo>
                  <a:pt x="6574520" y="39637"/>
                  <a:pt x="6724785" y="-4460"/>
                  <a:pt x="6853885" y="0"/>
                </a:cubicBezTo>
                <a:cubicBezTo>
                  <a:pt x="6982985" y="4460"/>
                  <a:pt x="7403044" y="-1955"/>
                  <a:pt x="7818120" y="0"/>
                </a:cubicBezTo>
                <a:cubicBezTo>
                  <a:pt x="7817988" y="7702"/>
                  <a:pt x="7817908" y="13511"/>
                  <a:pt x="7818120" y="18288"/>
                </a:cubicBezTo>
                <a:cubicBezTo>
                  <a:pt x="7698847" y="-3267"/>
                  <a:pt x="7390924" y="22979"/>
                  <a:pt x="7244791" y="18288"/>
                </a:cubicBezTo>
                <a:cubicBezTo>
                  <a:pt x="7098658" y="13597"/>
                  <a:pt x="6952735" y="29357"/>
                  <a:pt x="6827825" y="18288"/>
                </a:cubicBezTo>
                <a:cubicBezTo>
                  <a:pt x="6702915" y="7219"/>
                  <a:pt x="6338661" y="34530"/>
                  <a:pt x="6176315" y="18288"/>
                </a:cubicBezTo>
                <a:cubicBezTo>
                  <a:pt x="6013969" y="2047"/>
                  <a:pt x="5850602" y="6362"/>
                  <a:pt x="5681167" y="18288"/>
                </a:cubicBezTo>
                <a:cubicBezTo>
                  <a:pt x="5511732" y="30214"/>
                  <a:pt x="5312143" y="419"/>
                  <a:pt x="5029657" y="18288"/>
                </a:cubicBezTo>
                <a:cubicBezTo>
                  <a:pt x="4747171" y="36158"/>
                  <a:pt x="4655062" y="30740"/>
                  <a:pt x="4378147" y="18288"/>
                </a:cubicBezTo>
                <a:cubicBezTo>
                  <a:pt x="4101232" y="5837"/>
                  <a:pt x="4037646" y="44706"/>
                  <a:pt x="3726637" y="18288"/>
                </a:cubicBezTo>
                <a:cubicBezTo>
                  <a:pt x="3415628" y="-8130"/>
                  <a:pt x="3321756" y="45507"/>
                  <a:pt x="3075127" y="18288"/>
                </a:cubicBezTo>
                <a:cubicBezTo>
                  <a:pt x="2828498" y="-8931"/>
                  <a:pt x="2684733" y="14853"/>
                  <a:pt x="2501798" y="18288"/>
                </a:cubicBezTo>
                <a:cubicBezTo>
                  <a:pt x="2318863" y="21723"/>
                  <a:pt x="2121844" y="-13013"/>
                  <a:pt x="1772107" y="18288"/>
                </a:cubicBezTo>
                <a:cubicBezTo>
                  <a:pt x="1422370" y="49589"/>
                  <a:pt x="1431548" y="31666"/>
                  <a:pt x="1120597" y="18288"/>
                </a:cubicBezTo>
                <a:cubicBezTo>
                  <a:pt x="809646" y="4911"/>
                  <a:pt x="246393" y="5624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7818120" h="18288" stroke="0" extrusionOk="0">
                <a:moveTo>
                  <a:pt x="0" y="0"/>
                </a:moveTo>
                <a:cubicBezTo>
                  <a:pt x="177487" y="-4302"/>
                  <a:pt x="287499" y="4997"/>
                  <a:pt x="573329" y="0"/>
                </a:cubicBezTo>
                <a:cubicBezTo>
                  <a:pt x="859159" y="-4997"/>
                  <a:pt x="821965" y="-336"/>
                  <a:pt x="990295" y="0"/>
                </a:cubicBezTo>
                <a:cubicBezTo>
                  <a:pt x="1158625" y="336"/>
                  <a:pt x="1587918" y="-4681"/>
                  <a:pt x="1798168" y="0"/>
                </a:cubicBezTo>
                <a:cubicBezTo>
                  <a:pt x="2008418" y="4681"/>
                  <a:pt x="2088841" y="-2754"/>
                  <a:pt x="2371496" y="0"/>
                </a:cubicBezTo>
                <a:cubicBezTo>
                  <a:pt x="2654151" y="2754"/>
                  <a:pt x="2701462" y="-24976"/>
                  <a:pt x="2944825" y="0"/>
                </a:cubicBezTo>
                <a:cubicBezTo>
                  <a:pt x="3188188" y="24976"/>
                  <a:pt x="3511636" y="25407"/>
                  <a:pt x="3752698" y="0"/>
                </a:cubicBezTo>
                <a:cubicBezTo>
                  <a:pt x="3993760" y="-25407"/>
                  <a:pt x="4107153" y="6432"/>
                  <a:pt x="4247845" y="0"/>
                </a:cubicBezTo>
                <a:cubicBezTo>
                  <a:pt x="4388537" y="-6432"/>
                  <a:pt x="4835598" y="-5108"/>
                  <a:pt x="5055718" y="0"/>
                </a:cubicBezTo>
                <a:cubicBezTo>
                  <a:pt x="5275838" y="5108"/>
                  <a:pt x="5461006" y="-24536"/>
                  <a:pt x="5863590" y="0"/>
                </a:cubicBezTo>
                <a:cubicBezTo>
                  <a:pt x="6266174" y="24536"/>
                  <a:pt x="6355549" y="-19657"/>
                  <a:pt x="6515100" y="0"/>
                </a:cubicBezTo>
                <a:cubicBezTo>
                  <a:pt x="6674651" y="19657"/>
                  <a:pt x="7275423" y="-57462"/>
                  <a:pt x="7818120" y="0"/>
                </a:cubicBezTo>
                <a:cubicBezTo>
                  <a:pt x="7818132" y="8833"/>
                  <a:pt x="7818660" y="9830"/>
                  <a:pt x="7818120" y="18288"/>
                </a:cubicBezTo>
                <a:cubicBezTo>
                  <a:pt x="7610240" y="4606"/>
                  <a:pt x="7521789" y="7721"/>
                  <a:pt x="7401154" y="18288"/>
                </a:cubicBezTo>
                <a:cubicBezTo>
                  <a:pt x="7280519" y="28855"/>
                  <a:pt x="6930719" y="4225"/>
                  <a:pt x="6593281" y="18288"/>
                </a:cubicBezTo>
                <a:cubicBezTo>
                  <a:pt x="6255843" y="32351"/>
                  <a:pt x="6286682" y="1162"/>
                  <a:pt x="6098134" y="18288"/>
                </a:cubicBezTo>
                <a:cubicBezTo>
                  <a:pt x="5909586" y="35414"/>
                  <a:pt x="5602789" y="48596"/>
                  <a:pt x="5446624" y="18288"/>
                </a:cubicBezTo>
                <a:cubicBezTo>
                  <a:pt x="5290459" y="-12020"/>
                  <a:pt x="4917039" y="21960"/>
                  <a:pt x="4638751" y="18288"/>
                </a:cubicBezTo>
                <a:cubicBezTo>
                  <a:pt x="4360463" y="14616"/>
                  <a:pt x="4304690" y="5450"/>
                  <a:pt x="3987241" y="18288"/>
                </a:cubicBezTo>
                <a:cubicBezTo>
                  <a:pt x="3669792" y="31127"/>
                  <a:pt x="3758742" y="32551"/>
                  <a:pt x="3570275" y="18288"/>
                </a:cubicBezTo>
                <a:cubicBezTo>
                  <a:pt x="3381808" y="4025"/>
                  <a:pt x="3267153" y="36200"/>
                  <a:pt x="3075127" y="18288"/>
                </a:cubicBezTo>
                <a:cubicBezTo>
                  <a:pt x="2883101" y="376"/>
                  <a:pt x="2665825" y="10973"/>
                  <a:pt x="2267255" y="18288"/>
                </a:cubicBezTo>
                <a:cubicBezTo>
                  <a:pt x="1868685" y="25603"/>
                  <a:pt x="1884698" y="28410"/>
                  <a:pt x="1615745" y="18288"/>
                </a:cubicBezTo>
                <a:cubicBezTo>
                  <a:pt x="1346792" y="8167"/>
                  <a:pt x="1320952" y="10430"/>
                  <a:pt x="1120597" y="18288"/>
                </a:cubicBezTo>
                <a:cubicBezTo>
                  <a:pt x="920242" y="26146"/>
                  <a:pt x="556507" y="50790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D259A3-152B-A87F-0B18-91AD4ABD67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4452736"/>
              </p:ext>
            </p:extLst>
          </p:nvPr>
        </p:nvGraphicFramePr>
        <p:xfrm>
          <a:off x="628650" y="2228087"/>
          <a:ext cx="78867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700"/>
              <a:t>Conclusion and Future Work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865313"/>
            <a:ext cx="7818120" cy="18288"/>
          </a:xfrm>
          <a:custGeom>
            <a:avLst/>
            <a:gdLst>
              <a:gd name="connsiteX0" fmla="*/ 0 w 7818120"/>
              <a:gd name="connsiteY0" fmla="*/ 0 h 18288"/>
              <a:gd name="connsiteX1" fmla="*/ 416966 w 7818120"/>
              <a:gd name="connsiteY1" fmla="*/ 0 h 18288"/>
              <a:gd name="connsiteX2" fmla="*/ 1146658 w 7818120"/>
              <a:gd name="connsiteY2" fmla="*/ 0 h 18288"/>
              <a:gd name="connsiteX3" fmla="*/ 1563624 w 7818120"/>
              <a:gd name="connsiteY3" fmla="*/ 0 h 18288"/>
              <a:gd name="connsiteX4" fmla="*/ 2136953 w 7818120"/>
              <a:gd name="connsiteY4" fmla="*/ 0 h 18288"/>
              <a:gd name="connsiteX5" fmla="*/ 2944825 w 7818120"/>
              <a:gd name="connsiteY5" fmla="*/ 0 h 18288"/>
              <a:gd name="connsiteX6" fmla="*/ 3596335 w 7818120"/>
              <a:gd name="connsiteY6" fmla="*/ 0 h 18288"/>
              <a:gd name="connsiteX7" fmla="*/ 4326026 w 7818120"/>
              <a:gd name="connsiteY7" fmla="*/ 0 h 18288"/>
              <a:gd name="connsiteX8" fmla="*/ 4899355 w 7818120"/>
              <a:gd name="connsiteY8" fmla="*/ 0 h 18288"/>
              <a:gd name="connsiteX9" fmla="*/ 5550865 w 7818120"/>
              <a:gd name="connsiteY9" fmla="*/ 0 h 18288"/>
              <a:gd name="connsiteX10" fmla="*/ 6358738 w 7818120"/>
              <a:gd name="connsiteY10" fmla="*/ 0 h 18288"/>
              <a:gd name="connsiteX11" fmla="*/ 6853885 w 7818120"/>
              <a:gd name="connsiteY11" fmla="*/ 0 h 18288"/>
              <a:gd name="connsiteX12" fmla="*/ 7818120 w 7818120"/>
              <a:gd name="connsiteY12" fmla="*/ 0 h 18288"/>
              <a:gd name="connsiteX13" fmla="*/ 7818120 w 7818120"/>
              <a:gd name="connsiteY13" fmla="*/ 18288 h 18288"/>
              <a:gd name="connsiteX14" fmla="*/ 7244791 w 7818120"/>
              <a:gd name="connsiteY14" fmla="*/ 18288 h 18288"/>
              <a:gd name="connsiteX15" fmla="*/ 6827825 w 7818120"/>
              <a:gd name="connsiteY15" fmla="*/ 18288 h 18288"/>
              <a:gd name="connsiteX16" fmla="*/ 6176315 w 7818120"/>
              <a:gd name="connsiteY16" fmla="*/ 18288 h 18288"/>
              <a:gd name="connsiteX17" fmla="*/ 5681167 w 7818120"/>
              <a:gd name="connsiteY17" fmla="*/ 18288 h 18288"/>
              <a:gd name="connsiteX18" fmla="*/ 5029657 w 7818120"/>
              <a:gd name="connsiteY18" fmla="*/ 18288 h 18288"/>
              <a:gd name="connsiteX19" fmla="*/ 4378147 w 7818120"/>
              <a:gd name="connsiteY19" fmla="*/ 18288 h 18288"/>
              <a:gd name="connsiteX20" fmla="*/ 3726637 w 7818120"/>
              <a:gd name="connsiteY20" fmla="*/ 18288 h 18288"/>
              <a:gd name="connsiteX21" fmla="*/ 3075127 w 7818120"/>
              <a:gd name="connsiteY21" fmla="*/ 18288 h 18288"/>
              <a:gd name="connsiteX22" fmla="*/ 2501798 w 7818120"/>
              <a:gd name="connsiteY22" fmla="*/ 18288 h 18288"/>
              <a:gd name="connsiteX23" fmla="*/ 1772107 w 7818120"/>
              <a:gd name="connsiteY23" fmla="*/ 18288 h 18288"/>
              <a:gd name="connsiteX24" fmla="*/ 1120597 w 7818120"/>
              <a:gd name="connsiteY24" fmla="*/ 18288 h 18288"/>
              <a:gd name="connsiteX25" fmla="*/ 0 w 7818120"/>
              <a:gd name="connsiteY25" fmla="*/ 18288 h 18288"/>
              <a:gd name="connsiteX26" fmla="*/ 0 w 7818120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18120" h="18288" fill="none" extrusionOk="0">
                <a:moveTo>
                  <a:pt x="0" y="0"/>
                </a:moveTo>
                <a:cubicBezTo>
                  <a:pt x="121520" y="-12182"/>
                  <a:pt x="211324" y="18247"/>
                  <a:pt x="416966" y="0"/>
                </a:cubicBezTo>
                <a:cubicBezTo>
                  <a:pt x="622608" y="-18247"/>
                  <a:pt x="891241" y="-13744"/>
                  <a:pt x="1146658" y="0"/>
                </a:cubicBezTo>
                <a:cubicBezTo>
                  <a:pt x="1402075" y="13744"/>
                  <a:pt x="1378880" y="-8543"/>
                  <a:pt x="1563624" y="0"/>
                </a:cubicBezTo>
                <a:cubicBezTo>
                  <a:pt x="1748368" y="8543"/>
                  <a:pt x="1972300" y="7443"/>
                  <a:pt x="2136953" y="0"/>
                </a:cubicBezTo>
                <a:cubicBezTo>
                  <a:pt x="2301606" y="-7443"/>
                  <a:pt x="2679634" y="12382"/>
                  <a:pt x="2944825" y="0"/>
                </a:cubicBezTo>
                <a:cubicBezTo>
                  <a:pt x="3210016" y="-12382"/>
                  <a:pt x="3409232" y="17967"/>
                  <a:pt x="3596335" y="0"/>
                </a:cubicBezTo>
                <a:cubicBezTo>
                  <a:pt x="3783438" y="-17967"/>
                  <a:pt x="4002523" y="-28578"/>
                  <a:pt x="4326026" y="0"/>
                </a:cubicBezTo>
                <a:cubicBezTo>
                  <a:pt x="4649529" y="28578"/>
                  <a:pt x="4777384" y="-3624"/>
                  <a:pt x="4899355" y="0"/>
                </a:cubicBezTo>
                <a:cubicBezTo>
                  <a:pt x="5021326" y="3624"/>
                  <a:pt x="5317653" y="1281"/>
                  <a:pt x="5550865" y="0"/>
                </a:cubicBezTo>
                <a:cubicBezTo>
                  <a:pt x="5784077" y="-1281"/>
                  <a:pt x="6142956" y="-39637"/>
                  <a:pt x="6358738" y="0"/>
                </a:cubicBezTo>
                <a:cubicBezTo>
                  <a:pt x="6574520" y="39637"/>
                  <a:pt x="6724785" y="-4460"/>
                  <a:pt x="6853885" y="0"/>
                </a:cubicBezTo>
                <a:cubicBezTo>
                  <a:pt x="6982985" y="4460"/>
                  <a:pt x="7403044" y="-1955"/>
                  <a:pt x="7818120" y="0"/>
                </a:cubicBezTo>
                <a:cubicBezTo>
                  <a:pt x="7817988" y="7702"/>
                  <a:pt x="7817908" y="13511"/>
                  <a:pt x="7818120" y="18288"/>
                </a:cubicBezTo>
                <a:cubicBezTo>
                  <a:pt x="7698847" y="-3267"/>
                  <a:pt x="7390924" y="22979"/>
                  <a:pt x="7244791" y="18288"/>
                </a:cubicBezTo>
                <a:cubicBezTo>
                  <a:pt x="7098658" y="13597"/>
                  <a:pt x="6952735" y="29357"/>
                  <a:pt x="6827825" y="18288"/>
                </a:cubicBezTo>
                <a:cubicBezTo>
                  <a:pt x="6702915" y="7219"/>
                  <a:pt x="6338661" y="34530"/>
                  <a:pt x="6176315" y="18288"/>
                </a:cubicBezTo>
                <a:cubicBezTo>
                  <a:pt x="6013969" y="2047"/>
                  <a:pt x="5850602" y="6362"/>
                  <a:pt x="5681167" y="18288"/>
                </a:cubicBezTo>
                <a:cubicBezTo>
                  <a:pt x="5511732" y="30214"/>
                  <a:pt x="5312143" y="419"/>
                  <a:pt x="5029657" y="18288"/>
                </a:cubicBezTo>
                <a:cubicBezTo>
                  <a:pt x="4747171" y="36158"/>
                  <a:pt x="4655062" y="30740"/>
                  <a:pt x="4378147" y="18288"/>
                </a:cubicBezTo>
                <a:cubicBezTo>
                  <a:pt x="4101232" y="5837"/>
                  <a:pt x="4037646" y="44706"/>
                  <a:pt x="3726637" y="18288"/>
                </a:cubicBezTo>
                <a:cubicBezTo>
                  <a:pt x="3415628" y="-8130"/>
                  <a:pt x="3321756" y="45507"/>
                  <a:pt x="3075127" y="18288"/>
                </a:cubicBezTo>
                <a:cubicBezTo>
                  <a:pt x="2828498" y="-8931"/>
                  <a:pt x="2684733" y="14853"/>
                  <a:pt x="2501798" y="18288"/>
                </a:cubicBezTo>
                <a:cubicBezTo>
                  <a:pt x="2318863" y="21723"/>
                  <a:pt x="2121844" y="-13013"/>
                  <a:pt x="1772107" y="18288"/>
                </a:cubicBezTo>
                <a:cubicBezTo>
                  <a:pt x="1422370" y="49589"/>
                  <a:pt x="1431548" y="31666"/>
                  <a:pt x="1120597" y="18288"/>
                </a:cubicBezTo>
                <a:cubicBezTo>
                  <a:pt x="809646" y="4911"/>
                  <a:pt x="246393" y="5624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7818120" h="18288" stroke="0" extrusionOk="0">
                <a:moveTo>
                  <a:pt x="0" y="0"/>
                </a:moveTo>
                <a:cubicBezTo>
                  <a:pt x="177487" y="-4302"/>
                  <a:pt x="287499" y="4997"/>
                  <a:pt x="573329" y="0"/>
                </a:cubicBezTo>
                <a:cubicBezTo>
                  <a:pt x="859159" y="-4997"/>
                  <a:pt x="821965" y="-336"/>
                  <a:pt x="990295" y="0"/>
                </a:cubicBezTo>
                <a:cubicBezTo>
                  <a:pt x="1158625" y="336"/>
                  <a:pt x="1587918" y="-4681"/>
                  <a:pt x="1798168" y="0"/>
                </a:cubicBezTo>
                <a:cubicBezTo>
                  <a:pt x="2008418" y="4681"/>
                  <a:pt x="2088841" y="-2754"/>
                  <a:pt x="2371496" y="0"/>
                </a:cubicBezTo>
                <a:cubicBezTo>
                  <a:pt x="2654151" y="2754"/>
                  <a:pt x="2701462" y="-24976"/>
                  <a:pt x="2944825" y="0"/>
                </a:cubicBezTo>
                <a:cubicBezTo>
                  <a:pt x="3188188" y="24976"/>
                  <a:pt x="3511636" y="25407"/>
                  <a:pt x="3752698" y="0"/>
                </a:cubicBezTo>
                <a:cubicBezTo>
                  <a:pt x="3993760" y="-25407"/>
                  <a:pt x="4107153" y="6432"/>
                  <a:pt x="4247845" y="0"/>
                </a:cubicBezTo>
                <a:cubicBezTo>
                  <a:pt x="4388537" y="-6432"/>
                  <a:pt x="4835598" y="-5108"/>
                  <a:pt x="5055718" y="0"/>
                </a:cubicBezTo>
                <a:cubicBezTo>
                  <a:pt x="5275838" y="5108"/>
                  <a:pt x="5461006" y="-24536"/>
                  <a:pt x="5863590" y="0"/>
                </a:cubicBezTo>
                <a:cubicBezTo>
                  <a:pt x="6266174" y="24536"/>
                  <a:pt x="6355549" y="-19657"/>
                  <a:pt x="6515100" y="0"/>
                </a:cubicBezTo>
                <a:cubicBezTo>
                  <a:pt x="6674651" y="19657"/>
                  <a:pt x="7275423" y="-57462"/>
                  <a:pt x="7818120" y="0"/>
                </a:cubicBezTo>
                <a:cubicBezTo>
                  <a:pt x="7818132" y="8833"/>
                  <a:pt x="7818660" y="9830"/>
                  <a:pt x="7818120" y="18288"/>
                </a:cubicBezTo>
                <a:cubicBezTo>
                  <a:pt x="7610240" y="4606"/>
                  <a:pt x="7521789" y="7721"/>
                  <a:pt x="7401154" y="18288"/>
                </a:cubicBezTo>
                <a:cubicBezTo>
                  <a:pt x="7280519" y="28855"/>
                  <a:pt x="6930719" y="4225"/>
                  <a:pt x="6593281" y="18288"/>
                </a:cubicBezTo>
                <a:cubicBezTo>
                  <a:pt x="6255843" y="32351"/>
                  <a:pt x="6286682" y="1162"/>
                  <a:pt x="6098134" y="18288"/>
                </a:cubicBezTo>
                <a:cubicBezTo>
                  <a:pt x="5909586" y="35414"/>
                  <a:pt x="5602789" y="48596"/>
                  <a:pt x="5446624" y="18288"/>
                </a:cubicBezTo>
                <a:cubicBezTo>
                  <a:pt x="5290459" y="-12020"/>
                  <a:pt x="4917039" y="21960"/>
                  <a:pt x="4638751" y="18288"/>
                </a:cubicBezTo>
                <a:cubicBezTo>
                  <a:pt x="4360463" y="14616"/>
                  <a:pt x="4304690" y="5450"/>
                  <a:pt x="3987241" y="18288"/>
                </a:cubicBezTo>
                <a:cubicBezTo>
                  <a:pt x="3669792" y="31127"/>
                  <a:pt x="3758742" y="32551"/>
                  <a:pt x="3570275" y="18288"/>
                </a:cubicBezTo>
                <a:cubicBezTo>
                  <a:pt x="3381808" y="4025"/>
                  <a:pt x="3267153" y="36200"/>
                  <a:pt x="3075127" y="18288"/>
                </a:cubicBezTo>
                <a:cubicBezTo>
                  <a:pt x="2883101" y="376"/>
                  <a:pt x="2665825" y="10973"/>
                  <a:pt x="2267255" y="18288"/>
                </a:cubicBezTo>
                <a:cubicBezTo>
                  <a:pt x="1868685" y="25603"/>
                  <a:pt x="1884698" y="28410"/>
                  <a:pt x="1615745" y="18288"/>
                </a:cubicBezTo>
                <a:cubicBezTo>
                  <a:pt x="1346792" y="8167"/>
                  <a:pt x="1320952" y="10430"/>
                  <a:pt x="1120597" y="18288"/>
                </a:cubicBezTo>
                <a:cubicBezTo>
                  <a:pt x="920242" y="26146"/>
                  <a:pt x="556507" y="50790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74624A-854F-728B-BC15-0A6D0CA08D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157670"/>
              </p:ext>
            </p:extLst>
          </p:nvPr>
        </p:nvGraphicFramePr>
        <p:xfrm>
          <a:off x="628650" y="2228087"/>
          <a:ext cx="78867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E0C5BF-EDA6-8D92-E4C1-1466A6F1E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957" y="422787"/>
            <a:ext cx="3799477" cy="92423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63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5" name="Content Placeholder 4" descr="A colorful pixelated cubes&#10;&#10;Description automatically generated with medium confidence">
            <a:extLst>
              <a:ext uri="{FF2B5EF4-FFF2-40B4-BE49-F238E27FC236}">
                <a16:creationId xmlns:a16="http://schemas.microsoft.com/office/drawing/2014/main" id="{456E1C7E-5E4C-1901-9281-17CAEB105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4148" r="7509"/>
          <a:stretch/>
        </p:blipFill>
        <p:spPr>
          <a:xfrm>
            <a:off x="20" y="2"/>
            <a:ext cx="4686958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45818" y="3100710"/>
            <a:ext cx="6857455" cy="656037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45817" y="3100710"/>
            <a:ext cx="6857455" cy="656037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D83BA-5F64-1859-FADB-837F01D11612}"/>
              </a:ext>
            </a:extLst>
          </p:cNvPr>
          <p:cNvSpPr txBox="1"/>
          <p:nvPr/>
        </p:nvSpPr>
        <p:spPr>
          <a:xfrm>
            <a:off x="6707849" y="6112047"/>
            <a:ext cx="2436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Shubh Rakesh Nahar</a:t>
            </a:r>
          </a:p>
          <a:p>
            <a:r>
              <a:rPr lang="en-US" dirty="0">
                <a:solidFill>
                  <a:schemeClr val="bg1"/>
                </a:solidFill>
              </a:rPr>
              <a:t>Student ID - 1681276</a:t>
            </a:r>
          </a:p>
        </p:txBody>
      </p:sp>
    </p:spTree>
    <p:extLst>
      <p:ext uri="{BB962C8B-B14F-4D97-AF65-F5344CB8AC3E}">
        <p14:creationId xmlns:p14="http://schemas.microsoft.com/office/powerpoint/2010/main" val="3996125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ells as seen on a microscope">
            <a:extLst>
              <a:ext uri="{FF2B5EF4-FFF2-40B4-BE49-F238E27FC236}">
                <a16:creationId xmlns:a16="http://schemas.microsoft.com/office/drawing/2014/main" id="{F31256E8-53D1-AF0A-E07F-739C25BAC2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86" r="16672"/>
          <a:stretch/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anchor="ctr">
            <a:normAutofit/>
          </a:bodyPr>
          <a:lstStyle/>
          <a:p>
            <a:r>
              <a:rPr lang="en-US" sz="3500"/>
              <a:t>Introduction to Object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879" y="2614507"/>
            <a:ext cx="3849262" cy="3374137"/>
          </a:xfrm>
        </p:spPr>
        <p:txBody>
          <a:bodyPr anchor="ctr">
            <a:normAutofit/>
          </a:bodyPr>
          <a:lstStyle/>
          <a:p>
            <a:r>
              <a:rPr lang="en-US" sz="2800" dirty="0"/>
              <a:t>Object detection locates objects within an image.</a:t>
            </a:r>
          </a:p>
          <a:p>
            <a:r>
              <a:rPr lang="en-US" sz="2800" dirty="0"/>
              <a:t>Challenges in detecting small and occluded objects.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5F1A9A-029A-0791-17D3-87961BB41E2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Problem Statement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A958DE-08BE-4F15-196B-9D31A10558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044653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FB5FED-DE18-BD76-9AC5-F92CFD703F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1334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Proposed Solution: HFPN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1E387B-B7AE-259C-86FB-EBB6C26726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803878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A83821-3295-D77B-5601-C59B80B8588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830" r="4170" b="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Core Components of HFPN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7E369C-F1FC-8794-0762-C0F3B7EB94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400011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1191D3-A484-F172-D980-B00FBEE18B9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667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Feature Highlights of HFPN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A1B183-0346-ACF9-1FAA-5B349E5AF0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89756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Advantages and Disadvantages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FD6C40-9B4A-C0F3-E307-C38CE84F4F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894332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530289" cy="6858000"/>
            <a:chOff x="651279" y="598259"/>
            <a:chExt cx="10889442" cy="5680742"/>
          </a:xfrm>
        </p:grpSpPr>
        <p:sp>
          <p:nvSpPr>
            <p:cNvPr id="21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2636433" cy="5340097"/>
          </a:xfrm>
        </p:spPr>
        <p:txBody>
          <a:bodyPr anchor="ctr">
            <a:normAutofit/>
          </a:bodyPr>
          <a:lstStyle/>
          <a:p>
            <a:pPr algn="l"/>
            <a:r>
              <a:rPr lang="en-US" sz="3900">
                <a:solidFill>
                  <a:schemeClr val="bg1"/>
                </a:solidFill>
              </a:rPr>
              <a:t>Comparison with Existing Algorithms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C2FC11-2E17-9C3C-B395-6797854E5F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9845078"/>
              </p:ext>
            </p:extLst>
          </p:nvPr>
        </p:nvGraphicFramePr>
        <p:xfrm>
          <a:off x="3739414" y="231006"/>
          <a:ext cx="4775935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300"/>
              <a:t>Code Implementation Overview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865313"/>
            <a:ext cx="7818120" cy="18288"/>
          </a:xfrm>
          <a:custGeom>
            <a:avLst/>
            <a:gdLst>
              <a:gd name="connsiteX0" fmla="*/ 0 w 7818120"/>
              <a:gd name="connsiteY0" fmla="*/ 0 h 18288"/>
              <a:gd name="connsiteX1" fmla="*/ 416966 w 7818120"/>
              <a:gd name="connsiteY1" fmla="*/ 0 h 18288"/>
              <a:gd name="connsiteX2" fmla="*/ 1146658 w 7818120"/>
              <a:gd name="connsiteY2" fmla="*/ 0 h 18288"/>
              <a:gd name="connsiteX3" fmla="*/ 1563624 w 7818120"/>
              <a:gd name="connsiteY3" fmla="*/ 0 h 18288"/>
              <a:gd name="connsiteX4" fmla="*/ 2136953 w 7818120"/>
              <a:gd name="connsiteY4" fmla="*/ 0 h 18288"/>
              <a:gd name="connsiteX5" fmla="*/ 2944825 w 7818120"/>
              <a:gd name="connsiteY5" fmla="*/ 0 h 18288"/>
              <a:gd name="connsiteX6" fmla="*/ 3596335 w 7818120"/>
              <a:gd name="connsiteY6" fmla="*/ 0 h 18288"/>
              <a:gd name="connsiteX7" fmla="*/ 4326026 w 7818120"/>
              <a:gd name="connsiteY7" fmla="*/ 0 h 18288"/>
              <a:gd name="connsiteX8" fmla="*/ 4899355 w 7818120"/>
              <a:gd name="connsiteY8" fmla="*/ 0 h 18288"/>
              <a:gd name="connsiteX9" fmla="*/ 5550865 w 7818120"/>
              <a:gd name="connsiteY9" fmla="*/ 0 h 18288"/>
              <a:gd name="connsiteX10" fmla="*/ 6358738 w 7818120"/>
              <a:gd name="connsiteY10" fmla="*/ 0 h 18288"/>
              <a:gd name="connsiteX11" fmla="*/ 6853885 w 7818120"/>
              <a:gd name="connsiteY11" fmla="*/ 0 h 18288"/>
              <a:gd name="connsiteX12" fmla="*/ 7818120 w 7818120"/>
              <a:gd name="connsiteY12" fmla="*/ 0 h 18288"/>
              <a:gd name="connsiteX13" fmla="*/ 7818120 w 7818120"/>
              <a:gd name="connsiteY13" fmla="*/ 18288 h 18288"/>
              <a:gd name="connsiteX14" fmla="*/ 7244791 w 7818120"/>
              <a:gd name="connsiteY14" fmla="*/ 18288 h 18288"/>
              <a:gd name="connsiteX15" fmla="*/ 6827825 w 7818120"/>
              <a:gd name="connsiteY15" fmla="*/ 18288 h 18288"/>
              <a:gd name="connsiteX16" fmla="*/ 6176315 w 7818120"/>
              <a:gd name="connsiteY16" fmla="*/ 18288 h 18288"/>
              <a:gd name="connsiteX17" fmla="*/ 5681167 w 7818120"/>
              <a:gd name="connsiteY17" fmla="*/ 18288 h 18288"/>
              <a:gd name="connsiteX18" fmla="*/ 5029657 w 7818120"/>
              <a:gd name="connsiteY18" fmla="*/ 18288 h 18288"/>
              <a:gd name="connsiteX19" fmla="*/ 4378147 w 7818120"/>
              <a:gd name="connsiteY19" fmla="*/ 18288 h 18288"/>
              <a:gd name="connsiteX20" fmla="*/ 3726637 w 7818120"/>
              <a:gd name="connsiteY20" fmla="*/ 18288 h 18288"/>
              <a:gd name="connsiteX21" fmla="*/ 3075127 w 7818120"/>
              <a:gd name="connsiteY21" fmla="*/ 18288 h 18288"/>
              <a:gd name="connsiteX22" fmla="*/ 2501798 w 7818120"/>
              <a:gd name="connsiteY22" fmla="*/ 18288 h 18288"/>
              <a:gd name="connsiteX23" fmla="*/ 1772107 w 7818120"/>
              <a:gd name="connsiteY23" fmla="*/ 18288 h 18288"/>
              <a:gd name="connsiteX24" fmla="*/ 1120597 w 7818120"/>
              <a:gd name="connsiteY24" fmla="*/ 18288 h 18288"/>
              <a:gd name="connsiteX25" fmla="*/ 0 w 7818120"/>
              <a:gd name="connsiteY25" fmla="*/ 18288 h 18288"/>
              <a:gd name="connsiteX26" fmla="*/ 0 w 7818120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18120" h="18288" fill="none" extrusionOk="0">
                <a:moveTo>
                  <a:pt x="0" y="0"/>
                </a:moveTo>
                <a:cubicBezTo>
                  <a:pt x="121520" y="-12182"/>
                  <a:pt x="211324" y="18247"/>
                  <a:pt x="416966" y="0"/>
                </a:cubicBezTo>
                <a:cubicBezTo>
                  <a:pt x="622608" y="-18247"/>
                  <a:pt x="891241" y="-13744"/>
                  <a:pt x="1146658" y="0"/>
                </a:cubicBezTo>
                <a:cubicBezTo>
                  <a:pt x="1402075" y="13744"/>
                  <a:pt x="1378880" y="-8543"/>
                  <a:pt x="1563624" y="0"/>
                </a:cubicBezTo>
                <a:cubicBezTo>
                  <a:pt x="1748368" y="8543"/>
                  <a:pt x="1972300" y="7443"/>
                  <a:pt x="2136953" y="0"/>
                </a:cubicBezTo>
                <a:cubicBezTo>
                  <a:pt x="2301606" y="-7443"/>
                  <a:pt x="2679634" y="12382"/>
                  <a:pt x="2944825" y="0"/>
                </a:cubicBezTo>
                <a:cubicBezTo>
                  <a:pt x="3210016" y="-12382"/>
                  <a:pt x="3409232" y="17967"/>
                  <a:pt x="3596335" y="0"/>
                </a:cubicBezTo>
                <a:cubicBezTo>
                  <a:pt x="3783438" y="-17967"/>
                  <a:pt x="4002523" y="-28578"/>
                  <a:pt x="4326026" y="0"/>
                </a:cubicBezTo>
                <a:cubicBezTo>
                  <a:pt x="4649529" y="28578"/>
                  <a:pt x="4777384" y="-3624"/>
                  <a:pt x="4899355" y="0"/>
                </a:cubicBezTo>
                <a:cubicBezTo>
                  <a:pt x="5021326" y="3624"/>
                  <a:pt x="5317653" y="1281"/>
                  <a:pt x="5550865" y="0"/>
                </a:cubicBezTo>
                <a:cubicBezTo>
                  <a:pt x="5784077" y="-1281"/>
                  <a:pt x="6142956" y="-39637"/>
                  <a:pt x="6358738" y="0"/>
                </a:cubicBezTo>
                <a:cubicBezTo>
                  <a:pt x="6574520" y="39637"/>
                  <a:pt x="6724785" y="-4460"/>
                  <a:pt x="6853885" y="0"/>
                </a:cubicBezTo>
                <a:cubicBezTo>
                  <a:pt x="6982985" y="4460"/>
                  <a:pt x="7403044" y="-1955"/>
                  <a:pt x="7818120" y="0"/>
                </a:cubicBezTo>
                <a:cubicBezTo>
                  <a:pt x="7817988" y="7702"/>
                  <a:pt x="7817908" y="13511"/>
                  <a:pt x="7818120" y="18288"/>
                </a:cubicBezTo>
                <a:cubicBezTo>
                  <a:pt x="7698847" y="-3267"/>
                  <a:pt x="7390924" y="22979"/>
                  <a:pt x="7244791" y="18288"/>
                </a:cubicBezTo>
                <a:cubicBezTo>
                  <a:pt x="7098658" y="13597"/>
                  <a:pt x="6952735" y="29357"/>
                  <a:pt x="6827825" y="18288"/>
                </a:cubicBezTo>
                <a:cubicBezTo>
                  <a:pt x="6702915" y="7219"/>
                  <a:pt x="6338661" y="34530"/>
                  <a:pt x="6176315" y="18288"/>
                </a:cubicBezTo>
                <a:cubicBezTo>
                  <a:pt x="6013969" y="2047"/>
                  <a:pt x="5850602" y="6362"/>
                  <a:pt x="5681167" y="18288"/>
                </a:cubicBezTo>
                <a:cubicBezTo>
                  <a:pt x="5511732" y="30214"/>
                  <a:pt x="5312143" y="419"/>
                  <a:pt x="5029657" y="18288"/>
                </a:cubicBezTo>
                <a:cubicBezTo>
                  <a:pt x="4747171" y="36158"/>
                  <a:pt x="4655062" y="30740"/>
                  <a:pt x="4378147" y="18288"/>
                </a:cubicBezTo>
                <a:cubicBezTo>
                  <a:pt x="4101232" y="5837"/>
                  <a:pt x="4037646" y="44706"/>
                  <a:pt x="3726637" y="18288"/>
                </a:cubicBezTo>
                <a:cubicBezTo>
                  <a:pt x="3415628" y="-8130"/>
                  <a:pt x="3321756" y="45507"/>
                  <a:pt x="3075127" y="18288"/>
                </a:cubicBezTo>
                <a:cubicBezTo>
                  <a:pt x="2828498" y="-8931"/>
                  <a:pt x="2684733" y="14853"/>
                  <a:pt x="2501798" y="18288"/>
                </a:cubicBezTo>
                <a:cubicBezTo>
                  <a:pt x="2318863" y="21723"/>
                  <a:pt x="2121844" y="-13013"/>
                  <a:pt x="1772107" y="18288"/>
                </a:cubicBezTo>
                <a:cubicBezTo>
                  <a:pt x="1422370" y="49589"/>
                  <a:pt x="1431548" y="31666"/>
                  <a:pt x="1120597" y="18288"/>
                </a:cubicBezTo>
                <a:cubicBezTo>
                  <a:pt x="809646" y="4911"/>
                  <a:pt x="246393" y="5624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7818120" h="18288" stroke="0" extrusionOk="0">
                <a:moveTo>
                  <a:pt x="0" y="0"/>
                </a:moveTo>
                <a:cubicBezTo>
                  <a:pt x="177487" y="-4302"/>
                  <a:pt x="287499" y="4997"/>
                  <a:pt x="573329" y="0"/>
                </a:cubicBezTo>
                <a:cubicBezTo>
                  <a:pt x="859159" y="-4997"/>
                  <a:pt x="821965" y="-336"/>
                  <a:pt x="990295" y="0"/>
                </a:cubicBezTo>
                <a:cubicBezTo>
                  <a:pt x="1158625" y="336"/>
                  <a:pt x="1587918" y="-4681"/>
                  <a:pt x="1798168" y="0"/>
                </a:cubicBezTo>
                <a:cubicBezTo>
                  <a:pt x="2008418" y="4681"/>
                  <a:pt x="2088841" y="-2754"/>
                  <a:pt x="2371496" y="0"/>
                </a:cubicBezTo>
                <a:cubicBezTo>
                  <a:pt x="2654151" y="2754"/>
                  <a:pt x="2701462" y="-24976"/>
                  <a:pt x="2944825" y="0"/>
                </a:cubicBezTo>
                <a:cubicBezTo>
                  <a:pt x="3188188" y="24976"/>
                  <a:pt x="3511636" y="25407"/>
                  <a:pt x="3752698" y="0"/>
                </a:cubicBezTo>
                <a:cubicBezTo>
                  <a:pt x="3993760" y="-25407"/>
                  <a:pt x="4107153" y="6432"/>
                  <a:pt x="4247845" y="0"/>
                </a:cubicBezTo>
                <a:cubicBezTo>
                  <a:pt x="4388537" y="-6432"/>
                  <a:pt x="4835598" y="-5108"/>
                  <a:pt x="5055718" y="0"/>
                </a:cubicBezTo>
                <a:cubicBezTo>
                  <a:pt x="5275838" y="5108"/>
                  <a:pt x="5461006" y="-24536"/>
                  <a:pt x="5863590" y="0"/>
                </a:cubicBezTo>
                <a:cubicBezTo>
                  <a:pt x="6266174" y="24536"/>
                  <a:pt x="6355549" y="-19657"/>
                  <a:pt x="6515100" y="0"/>
                </a:cubicBezTo>
                <a:cubicBezTo>
                  <a:pt x="6674651" y="19657"/>
                  <a:pt x="7275423" y="-57462"/>
                  <a:pt x="7818120" y="0"/>
                </a:cubicBezTo>
                <a:cubicBezTo>
                  <a:pt x="7818132" y="8833"/>
                  <a:pt x="7818660" y="9830"/>
                  <a:pt x="7818120" y="18288"/>
                </a:cubicBezTo>
                <a:cubicBezTo>
                  <a:pt x="7610240" y="4606"/>
                  <a:pt x="7521789" y="7721"/>
                  <a:pt x="7401154" y="18288"/>
                </a:cubicBezTo>
                <a:cubicBezTo>
                  <a:pt x="7280519" y="28855"/>
                  <a:pt x="6930719" y="4225"/>
                  <a:pt x="6593281" y="18288"/>
                </a:cubicBezTo>
                <a:cubicBezTo>
                  <a:pt x="6255843" y="32351"/>
                  <a:pt x="6286682" y="1162"/>
                  <a:pt x="6098134" y="18288"/>
                </a:cubicBezTo>
                <a:cubicBezTo>
                  <a:pt x="5909586" y="35414"/>
                  <a:pt x="5602789" y="48596"/>
                  <a:pt x="5446624" y="18288"/>
                </a:cubicBezTo>
                <a:cubicBezTo>
                  <a:pt x="5290459" y="-12020"/>
                  <a:pt x="4917039" y="21960"/>
                  <a:pt x="4638751" y="18288"/>
                </a:cubicBezTo>
                <a:cubicBezTo>
                  <a:pt x="4360463" y="14616"/>
                  <a:pt x="4304690" y="5450"/>
                  <a:pt x="3987241" y="18288"/>
                </a:cubicBezTo>
                <a:cubicBezTo>
                  <a:pt x="3669792" y="31127"/>
                  <a:pt x="3758742" y="32551"/>
                  <a:pt x="3570275" y="18288"/>
                </a:cubicBezTo>
                <a:cubicBezTo>
                  <a:pt x="3381808" y="4025"/>
                  <a:pt x="3267153" y="36200"/>
                  <a:pt x="3075127" y="18288"/>
                </a:cubicBezTo>
                <a:cubicBezTo>
                  <a:pt x="2883101" y="376"/>
                  <a:pt x="2665825" y="10973"/>
                  <a:pt x="2267255" y="18288"/>
                </a:cubicBezTo>
                <a:cubicBezTo>
                  <a:pt x="1868685" y="25603"/>
                  <a:pt x="1884698" y="28410"/>
                  <a:pt x="1615745" y="18288"/>
                </a:cubicBezTo>
                <a:cubicBezTo>
                  <a:pt x="1346792" y="8167"/>
                  <a:pt x="1320952" y="10430"/>
                  <a:pt x="1120597" y="18288"/>
                </a:cubicBezTo>
                <a:cubicBezTo>
                  <a:pt x="920242" y="26146"/>
                  <a:pt x="556507" y="50790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BC75E3-481D-4C31-D2E6-317E4021CF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840743"/>
              </p:ext>
            </p:extLst>
          </p:nvPr>
        </p:nvGraphicFramePr>
        <p:xfrm>
          <a:off x="628650" y="2228087"/>
          <a:ext cx="78867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263</Words>
  <Application>Microsoft Office PowerPoint</Application>
  <PresentationFormat>On-screen Show (4:3)</PresentationFormat>
  <Paragraphs>48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Improved Object Detection for Small and Occluded Objects Using a Hybrid Feature Pyramid Network (HFPN)</vt:lpstr>
      <vt:lpstr>Introduction to Object Detection</vt:lpstr>
      <vt:lpstr>Problem Statement</vt:lpstr>
      <vt:lpstr>Proposed Solution: HFPN</vt:lpstr>
      <vt:lpstr>Core Components of HFPN</vt:lpstr>
      <vt:lpstr>Feature Highlights of HFPN</vt:lpstr>
      <vt:lpstr>Advantages and Disadvantages</vt:lpstr>
      <vt:lpstr>Comparison with Existing Algorithms</vt:lpstr>
      <vt:lpstr>Code Implementation Overview</vt:lpstr>
      <vt:lpstr>Simulation Results</vt:lpstr>
      <vt:lpstr>Analysis of Results</vt:lpstr>
      <vt:lpstr>Conclusion and Future Work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Shubh Nahar</cp:lastModifiedBy>
  <cp:revision>2</cp:revision>
  <dcterms:created xsi:type="dcterms:W3CDTF">2013-01-27T09:14:16Z</dcterms:created>
  <dcterms:modified xsi:type="dcterms:W3CDTF">2024-10-29T22:08:21Z</dcterms:modified>
  <cp:category/>
</cp:coreProperties>
</file>